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Anaheim"/>
      <p:regular r:id="rId42"/>
    </p:embeddedFont>
    <p:embeddedFont>
      <p:font typeface="Bebas Neue"/>
      <p:regular r:id="rId43"/>
    </p:embeddedFont>
    <p:embeddedFont>
      <p:font typeface="Be Vietnam Pro SemiBold"/>
      <p:regular r:id="rId44"/>
      <p:bold r:id="rId45"/>
      <p:italic r:id="rId46"/>
      <p:boldItalic r:id="rId47"/>
    </p:embeddedFont>
    <p:embeddedFont>
      <p:font typeface="Inter Tight"/>
      <p:regular r:id="rId48"/>
      <p:bold r:id="rId49"/>
      <p:italic r:id="rId50"/>
      <p:boldItalic r:id="rId51"/>
    </p:embeddedFont>
    <p:embeddedFont>
      <p:font typeface="Be Vietnam Pro"/>
      <p:regular r:id="rId52"/>
      <p:bold r:id="rId53"/>
      <p:italic r:id="rId54"/>
      <p:boldItalic r:id="rId55"/>
    </p:embeddedFont>
    <p:embeddedFont>
      <p:font typeface="PT Sans"/>
      <p:regular r:id="rId56"/>
      <p:bold r:id="rId57"/>
      <p:italic r:id="rId58"/>
      <p:boldItalic r:id="rId59"/>
    </p:embeddedFont>
    <p:embeddedFont>
      <p:font typeface="Inter Tight SemiBol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45D02F-E750-4F7D-AF3A-A057EB4EF691}">
  <a:tblStyle styleId="{AF45D02F-E750-4F7D-AF3A-A057EB4EF6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Anaheim-regular.fntdata"/><Relationship Id="rId41" Type="http://schemas.openxmlformats.org/officeDocument/2006/relationships/slide" Target="slides/slide36.xml"/><Relationship Id="rId44" Type="http://schemas.openxmlformats.org/officeDocument/2006/relationships/font" Target="fonts/BeVietnamProSemiBold-regular.fntdata"/><Relationship Id="rId43" Type="http://schemas.openxmlformats.org/officeDocument/2006/relationships/font" Target="fonts/BebasNeue-regular.fntdata"/><Relationship Id="rId46" Type="http://schemas.openxmlformats.org/officeDocument/2006/relationships/font" Target="fonts/BeVietnamProSemiBold-italic.fntdata"/><Relationship Id="rId45" Type="http://schemas.openxmlformats.org/officeDocument/2006/relationships/font" Target="fonts/BeVietnamPro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Tight-regular.fntdata"/><Relationship Id="rId47" Type="http://schemas.openxmlformats.org/officeDocument/2006/relationships/font" Target="fonts/BeVietnamProSemiBold-boldItalic.fntdata"/><Relationship Id="rId49" Type="http://schemas.openxmlformats.org/officeDocument/2006/relationships/font" Target="fonts/InterT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nterTightSemiBold-italic.fntdata"/><Relationship Id="rId61" Type="http://schemas.openxmlformats.org/officeDocument/2006/relationships/font" Target="fonts/InterTightSemiBold-bold.fntdata"/><Relationship Id="rId20" Type="http://schemas.openxmlformats.org/officeDocument/2006/relationships/slide" Target="slides/slide15.xml"/><Relationship Id="rId63" Type="http://schemas.openxmlformats.org/officeDocument/2006/relationships/font" Target="fonts/InterTight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nterTight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Tight-boldItalic.fntdata"/><Relationship Id="rId50" Type="http://schemas.openxmlformats.org/officeDocument/2006/relationships/font" Target="fonts/InterTight-italic.fntdata"/><Relationship Id="rId53" Type="http://schemas.openxmlformats.org/officeDocument/2006/relationships/font" Target="fonts/BeVietnamPro-bold.fntdata"/><Relationship Id="rId52" Type="http://schemas.openxmlformats.org/officeDocument/2006/relationships/font" Target="fonts/BeVietnamPro-regular.fntdata"/><Relationship Id="rId11" Type="http://schemas.openxmlformats.org/officeDocument/2006/relationships/slide" Target="slides/slide6.xml"/><Relationship Id="rId55" Type="http://schemas.openxmlformats.org/officeDocument/2006/relationships/font" Target="fonts/BeVietnamPro-boldItalic.fntdata"/><Relationship Id="rId10" Type="http://schemas.openxmlformats.org/officeDocument/2006/relationships/slide" Target="slides/slide5.xml"/><Relationship Id="rId54" Type="http://schemas.openxmlformats.org/officeDocument/2006/relationships/font" Target="fonts/BeVietnamPro-italic.fntdata"/><Relationship Id="rId13" Type="http://schemas.openxmlformats.org/officeDocument/2006/relationships/slide" Target="slides/slide8.xml"/><Relationship Id="rId57" Type="http://schemas.openxmlformats.org/officeDocument/2006/relationships/font" Target="fonts/PTSans-bold.fntdata"/><Relationship Id="rId12" Type="http://schemas.openxmlformats.org/officeDocument/2006/relationships/slide" Target="slides/slide7.xml"/><Relationship Id="rId56" Type="http://schemas.openxmlformats.org/officeDocument/2006/relationships/font" Target="fonts/PTSans-regular.fntdata"/><Relationship Id="rId15" Type="http://schemas.openxmlformats.org/officeDocument/2006/relationships/slide" Target="slides/slide10.xml"/><Relationship Id="rId59" Type="http://schemas.openxmlformats.org/officeDocument/2006/relationships/font" Target="fonts/PTSans-boldItalic.fntdata"/><Relationship Id="rId14" Type="http://schemas.openxmlformats.org/officeDocument/2006/relationships/slide" Target="slides/slide9.xml"/><Relationship Id="rId58" Type="http://schemas.openxmlformats.org/officeDocument/2006/relationships/font" Target="fonts/PT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beed23e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beed23e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296c12967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296c1296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a554d9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a554d9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95a554d9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95a554d9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295a554d9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295a554d9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5296203a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5296203a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5296203ae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5296203ae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8680c38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8680c38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c1505828f9_0_17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c1505828f9_0_17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2da5d73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2da5d73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5296203ae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5296203ae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8680c3840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8680c3840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5296203ae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5296203ae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5296203ae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5296203ae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54dda1946d_4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54dda1946d_4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5296203ae4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5296203ae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84d99d1a7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84d99d1a7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53113b8451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53113b8451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5296203ae4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5296203ae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52da5d7339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52da5d7339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53113b8451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53113b8451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5296203ae4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5296203ae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53113b8451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53113b8451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52da5d7339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52da5d7339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53113b8451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53113b8451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10227"/>
            <a:ext cx="5655000" cy="22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389925"/>
            <a:ext cx="5655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476200" y="4082311"/>
            <a:ext cx="1956350" cy="1291215"/>
            <a:chOff x="-393525" y="3990461"/>
            <a:chExt cx="1956350" cy="1291215"/>
          </a:xfrm>
        </p:grpSpPr>
        <p:sp>
          <p:nvSpPr>
            <p:cNvPr id="12" name="Google Shape;12;p2"/>
            <p:cNvSpPr/>
            <p:nvPr/>
          </p:nvSpPr>
          <p:spPr>
            <a:xfrm>
              <a:off x="-393525" y="3990461"/>
              <a:ext cx="1956350" cy="1236125"/>
            </a:xfrm>
            <a:custGeom>
              <a:rect b="b" l="l" r="r" t="t"/>
              <a:pathLst>
                <a:path extrusionOk="0" h="49445" w="78254">
                  <a:moveTo>
                    <a:pt x="0" y="7929"/>
                  </a:moveTo>
                  <a:cubicBezTo>
                    <a:pt x="8001" y="-72"/>
                    <a:pt x="22837" y="-1922"/>
                    <a:pt x="33432" y="2051"/>
                  </a:cubicBezTo>
                  <a:cubicBezTo>
                    <a:pt x="40524" y="4710"/>
                    <a:pt x="41219" y="15869"/>
                    <a:pt x="47761" y="19686"/>
                  </a:cubicBezTo>
                  <a:cubicBezTo>
                    <a:pt x="56279" y="24655"/>
                    <a:pt x="68848" y="24152"/>
                    <a:pt x="74580" y="32177"/>
                  </a:cubicBezTo>
                  <a:cubicBezTo>
                    <a:pt x="78000" y="36966"/>
                    <a:pt x="75625" y="44180"/>
                    <a:pt x="78254" y="49445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-393525" y="4280126"/>
              <a:ext cx="1533850" cy="1001550"/>
            </a:xfrm>
            <a:custGeom>
              <a:rect b="b" l="l" r="r" t="t"/>
              <a:pathLst>
                <a:path extrusionOk="0" h="40062" w="61354">
                  <a:moveTo>
                    <a:pt x="0" y="5895"/>
                  </a:moveTo>
                  <a:cubicBezTo>
                    <a:pt x="7449" y="2915"/>
                    <a:pt x="15902" y="-1786"/>
                    <a:pt x="23513" y="751"/>
                  </a:cubicBezTo>
                  <a:cubicBezTo>
                    <a:pt x="29067" y="2602"/>
                    <a:pt x="28786" y="12407"/>
                    <a:pt x="34167" y="14712"/>
                  </a:cubicBezTo>
                  <a:cubicBezTo>
                    <a:pt x="42226" y="18165"/>
                    <a:pt x="52789" y="18719"/>
                    <a:pt x="58048" y="25734"/>
                  </a:cubicBezTo>
                  <a:cubicBezTo>
                    <a:pt x="60988" y="29656"/>
                    <a:pt x="61354" y="35161"/>
                    <a:pt x="61354" y="40062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" name="Google Shape;14;p2"/>
            <p:cNvSpPr/>
            <p:nvPr/>
          </p:nvSpPr>
          <p:spPr>
            <a:xfrm>
              <a:off x="-329250" y="4667192"/>
              <a:ext cx="991975" cy="614475"/>
            </a:xfrm>
            <a:custGeom>
              <a:rect b="b" l="l" r="r" t="t"/>
              <a:pathLst>
                <a:path extrusionOk="0" h="24579" w="39679">
                  <a:moveTo>
                    <a:pt x="0" y="4005"/>
                  </a:moveTo>
                  <a:cubicBezTo>
                    <a:pt x="2963" y="1044"/>
                    <a:pt x="8377" y="-1174"/>
                    <a:pt x="12124" y="699"/>
                  </a:cubicBezTo>
                  <a:cubicBezTo>
                    <a:pt x="15920" y="2597"/>
                    <a:pt x="17670" y="7333"/>
                    <a:pt x="21309" y="9516"/>
                  </a:cubicBezTo>
                  <a:cubicBezTo>
                    <a:pt x="25095" y="11787"/>
                    <a:pt x="30678" y="10803"/>
                    <a:pt x="33800" y="13925"/>
                  </a:cubicBezTo>
                  <a:cubicBezTo>
                    <a:pt x="36668" y="16793"/>
                    <a:pt x="37863" y="20952"/>
                    <a:pt x="39679" y="24579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5" name="Google Shape;15;p2"/>
          <p:cNvSpPr/>
          <p:nvPr>
            <p:ph idx="2" type="pic"/>
          </p:nvPr>
        </p:nvSpPr>
        <p:spPr>
          <a:xfrm>
            <a:off x="6602225" y="0"/>
            <a:ext cx="5318100" cy="5143500"/>
          </a:xfrm>
          <a:prstGeom prst="parallelogram">
            <a:avLst>
              <a:gd fmla="val 25000" name="adj"/>
            </a:avLst>
          </a:prstGeom>
          <a:noFill/>
          <a:ln>
            <a:noFill/>
          </a:ln>
          <a:effectLst>
            <a:outerShdw rotWithShape="0" algn="bl" dir="10800000" dist="400050">
              <a:schemeClr val="lt2"/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>
            <p:ph hasCustomPrompt="1" type="title"/>
          </p:nvPr>
        </p:nvSpPr>
        <p:spPr>
          <a:xfrm>
            <a:off x="713225" y="1595938"/>
            <a:ext cx="4680300" cy="14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713225" y="3290450"/>
            <a:ext cx="35661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1"/>
          <p:cNvSpPr/>
          <p:nvPr>
            <p:ph idx="2" type="pic"/>
          </p:nvPr>
        </p:nvSpPr>
        <p:spPr>
          <a:xfrm flipH="1">
            <a:off x="5841751" y="0"/>
            <a:ext cx="5318100" cy="5143500"/>
          </a:xfrm>
          <a:prstGeom prst="parallelogram">
            <a:avLst>
              <a:gd fmla="val 25000" name="adj"/>
            </a:avLst>
          </a:prstGeom>
          <a:noFill/>
          <a:ln>
            <a:noFill/>
          </a:ln>
          <a:effectLst>
            <a:outerShdw rotWithShape="0" algn="bl" dir="10800000" dist="400050">
              <a:schemeClr val="lt2"/>
            </a:outerShdw>
          </a:effectLst>
        </p:spPr>
      </p:sp>
      <p:grpSp>
        <p:nvGrpSpPr>
          <p:cNvPr id="102" name="Google Shape;102;p11"/>
          <p:cNvGrpSpPr/>
          <p:nvPr/>
        </p:nvGrpSpPr>
        <p:grpSpPr>
          <a:xfrm>
            <a:off x="2969311" y="4666424"/>
            <a:ext cx="2504875" cy="482579"/>
            <a:chOff x="2969311" y="4666424"/>
            <a:chExt cx="2504875" cy="482579"/>
          </a:xfrm>
        </p:grpSpPr>
        <p:sp>
          <p:nvSpPr>
            <p:cNvPr id="103" name="Google Shape;103;p11"/>
            <p:cNvSpPr/>
            <p:nvPr/>
          </p:nvSpPr>
          <p:spPr>
            <a:xfrm>
              <a:off x="2969311" y="4666424"/>
              <a:ext cx="2504875" cy="482575"/>
            </a:xfrm>
            <a:custGeom>
              <a:rect b="b" l="l" r="r" t="t"/>
              <a:pathLst>
                <a:path extrusionOk="0" h="19303" w="100195">
                  <a:moveTo>
                    <a:pt x="1366" y="19303"/>
                  </a:moveTo>
                  <a:cubicBezTo>
                    <a:pt x="2022" y="16679"/>
                    <a:pt x="-1282" y="13133"/>
                    <a:pt x="631" y="11221"/>
                  </a:cubicBezTo>
                  <a:cubicBezTo>
                    <a:pt x="9709" y="2147"/>
                    <a:pt x="26388" y="9558"/>
                    <a:pt x="38840" y="6445"/>
                  </a:cubicBezTo>
                  <a:cubicBezTo>
                    <a:pt x="43099" y="5380"/>
                    <a:pt x="47037" y="3264"/>
                    <a:pt x="50964" y="1301"/>
                  </a:cubicBezTo>
                  <a:cubicBezTo>
                    <a:pt x="58834" y="-2634"/>
                    <a:pt x="68421" y="3617"/>
                    <a:pt x="77049" y="5343"/>
                  </a:cubicBezTo>
                  <a:cubicBezTo>
                    <a:pt x="85823" y="7098"/>
                    <a:pt x="100195" y="9989"/>
                    <a:pt x="100195" y="18936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4" name="Google Shape;104;p11"/>
            <p:cNvSpPr/>
            <p:nvPr/>
          </p:nvSpPr>
          <p:spPr>
            <a:xfrm>
              <a:off x="3279000" y="5021703"/>
              <a:ext cx="1579775" cy="127300"/>
            </a:xfrm>
            <a:custGeom>
              <a:rect b="b" l="l" r="r" t="t"/>
              <a:pathLst>
                <a:path extrusionOk="0" h="5092" w="63191">
                  <a:moveTo>
                    <a:pt x="0" y="5092"/>
                  </a:moveTo>
                  <a:cubicBezTo>
                    <a:pt x="0" y="-2928"/>
                    <a:pt x="15860" y="2153"/>
                    <a:pt x="23880" y="2153"/>
                  </a:cubicBezTo>
                  <a:cubicBezTo>
                    <a:pt x="37020" y="2153"/>
                    <a:pt x="53893" y="-4193"/>
                    <a:pt x="63191" y="5092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05" name="Google Shape;105;p11"/>
          <p:cNvGrpSpPr/>
          <p:nvPr/>
        </p:nvGrpSpPr>
        <p:grpSpPr>
          <a:xfrm>
            <a:off x="-174500" y="-58775"/>
            <a:ext cx="1533850" cy="1034775"/>
            <a:chOff x="-174500" y="-58775"/>
            <a:chExt cx="1533850" cy="1034775"/>
          </a:xfrm>
        </p:grpSpPr>
        <p:sp>
          <p:nvSpPr>
            <p:cNvPr id="106" name="Google Shape;106;p11"/>
            <p:cNvSpPr/>
            <p:nvPr/>
          </p:nvSpPr>
          <p:spPr>
            <a:xfrm>
              <a:off x="-101025" y="-58775"/>
              <a:ext cx="1460375" cy="1034775"/>
            </a:xfrm>
            <a:custGeom>
              <a:rect b="b" l="l" r="r" t="t"/>
              <a:pathLst>
                <a:path extrusionOk="0" h="41391" w="58415">
                  <a:moveTo>
                    <a:pt x="0" y="34167"/>
                  </a:moveTo>
                  <a:cubicBezTo>
                    <a:pt x="4380" y="38550"/>
                    <a:pt x="12797" y="43917"/>
                    <a:pt x="17635" y="40046"/>
                  </a:cubicBezTo>
                  <a:cubicBezTo>
                    <a:pt x="22949" y="35794"/>
                    <a:pt x="22694" y="26768"/>
                    <a:pt x="27922" y="22411"/>
                  </a:cubicBezTo>
                  <a:cubicBezTo>
                    <a:pt x="33914" y="17417"/>
                    <a:pt x="42294" y="16332"/>
                    <a:pt x="49598" y="13593"/>
                  </a:cubicBezTo>
                  <a:cubicBezTo>
                    <a:pt x="54655" y="11697"/>
                    <a:pt x="57357" y="5296"/>
                    <a:pt x="58415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" name="Google Shape;107;p11"/>
            <p:cNvSpPr/>
            <p:nvPr/>
          </p:nvSpPr>
          <p:spPr>
            <a:xfrm>
              <a:off x="-174500" y="-42250"/>
              <a:ext cx="835800" cy="573275"/>
            </a:xfrm>
            <a:custGeom>
              <a:rect b="b" l="l" r="r" t="t"/>
              <a:pathLst>
                <a:path extrusionOk="0" h="22931" w="33432">
                  <a:moveTo>
                    <a:pt x="0" y="17267"/>
                  </a:moveTo>
                  <a:cubicBezTo>
                    <a:pt x="3461" y="19866"/>
                    <a:pt x="7472" y="23390"/>
                    <a:pt x="11756" y="22778"/>
                  </a:cubicBezTo>
                  <a:cubicBezTo>
                    <a:pt x="17163" y="22006"/>
                    <a:pt x="18514" y="14066"/>
                    <a:pt x="22778" y="10654"/>
                  </a:cubicBezTo>
                  <a:cubicBezTo>
                    <a:pt x="26699" y="7516"/>
                    <a:pt x="33432" y="5022"/>
                    <a:pt x="33432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2" type="title"/>
          </p:nvPr>
        </p:nvSpPr>
        <p:spPr>
          <a:xfrm>
            <a:off x="3994340" y="1793183"/>
            <a:ext cx="734700" cy="447600"/>
          </a:xfrm>
          <a:prstGeom prst="rect">
            <a:avLst/>
          </a:prstGeom>
          <a:solidFill>
            <a:schemeClr val="accent3"/>
          </a:solidFill>
          <a:effectLst>
            <a:outerShdw rotWithShape="0" algn="bl" dir="13320000" dist="1047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hasCustomPrompt="1" idx="3" type="title"/>
          </p:nvPr>
        </p:nvSpPr>
        <p:spPr>
          <a:xfrm>
            <a:off x="3994340" y="3226591"/>
            <a:ext cx="734700" cy="447600"/>
          </a:xfrm>
          <a:prstGeom prst="rect">
            <a:avLst/>
          </a:prstGeom>
          <a:solidFill>
            <a:schemeClr val="accent3"/>
          </a:solidFill>
          <a:effectLst>
            <a:outerShdw rotWithShape="0" algn="bl" dir="13320000" dist="1047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hasCustomPrompt="1" idx="4" type="title"/>
          </p:nvPr>
        </p:nvSpPr>
        <p:spPr>
          <a:xfrm>
            <a:off x="6461490" y="1793183"/>
            <a:ext cx="734700" cy="447600"/>
          </a:xfrm>
          <a:prstGeom prst="rect">
            <a:avLst/>
          </a:prstGeom>
          <a:solidFill>
            <a:schemeClr val="accent3"/>
          </a:solidFill>
          <a:effectLst>
            <a:outerShdw rotWithShape="0" algn="bl" dir="13320000" dist="1047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hasCustomPrompt="1" idx="5" type="title"/>
          </p:nvPr>
        </p:nvSpPr>
        <p:spPr>
          <a:xfrm>
            <a:off x="6461490" y="3226591"/>
            <a:ext cx="734700" cy="447600"/>
          </a:xfrm>
          <a:prstGeom prst="rect">
            <a:avLst/>
          </a:prstGeom>
          <a:solidFill>
            <a:schemeClr val="accent3"/>
          </a:solidFill>
          <a:effectLst>
            <a:outerShdw rotWithShape="0" algn="bl" dir="13320000" dist="1047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idx="1" type="subTitle"/>
          </p:nvPr>
        </p:nvSpPr>
        <p:spPr>
          <a:xfrm>
            <a:off x="3895929" y="2240775"/>
            <a:ext cx="153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6" type="subTitle"/>
          </p:nvPr>
        </p:nvSpPr>
        <p:spPr>
          <a:xfrm>
            <a:off x="6363079" y="2240775"/>
            <a:ext cx="153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7" type="subTitle"/>
          </p:nvPr>
        </p:nvSpPr>
        <p:spPr>
          <a:xfrm>
            <a:off x="3895913" y="3674199"/>
            <a:ext cx="153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8" type="subTitle"/>
          </p:nvPr>
        </p:nvSpPr>
        <p:spPr>
          <a:xfrm>
            <a:off x="6363063" y="3674199"/>
            <a:ext cx="153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19" name="Google Shape;119;p13"/>
          <p:cNvCxnSpPr/>
          <p:nvPr/>
        </p:nvCxnSpPr>
        <p:spPr>
          <a:xfrm flipH="1" rot="-10583243">
            <a:off x="6193678" y="4499085"/>
            <a:ext cx="2718602" cy="431664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3"/>
          <p:cNvCxnSpPr/>
          <p:nvPr/>
        </p:nvCxnSpPr>
        <p:spPr>
          <a:xfrm flipH="1" rot="-10583243">
            <a:off x="6336175" y="4660783"/>
            <a:ext cx="2718602" cy="431664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3"/>
          <p:cNvSpPr/>
          <p:nvPr>
            <p:ph idx="9" type="pic"/>
          </p:nvPr>
        </p:nvSpPr>
        <p:spPr>
          <a:xfrm flipH="1">
            <a:off x="-148" y="1714500"/>
            <a:ext cx="3210300" cy="3429000"/>
          </a:xfrm>
          <a:prstGeom prst="parallelogram">
            <a:avLst>
              <a:gd fmla="val 25000" name="adj"/>
            </a:avLst>
          </a:prstGeom>
          <a:noFill/>
          <a:ln>
            <a:noFill/>
          </a:ln>
          <a:effectLst>
            <a:outerShdw rotWithShape="0" algn="bl" dir="10680000" dist="400050">
              <a:schemeClr val="lt2"/>
            </a:outerShdw>
          </a:effectLst>
        </p:spPr>
      </p:sp>
      <p:sp>
        <p:nvSpPr>
          <p:cNvPr id="122" name="Google Shape;122;p13"/>
          <p:cNvSpPr/>
          <p:nvPr/>
        </p:nvSpPr>
        <p:spPr>
          <a:xfrm>
            <a:off x="-18750" y="-46850"/>
            <a:ext cx="646475" cy="308650"/>
          </a:xfrm>
          <a:custGeom>
            <a:rect b="b" l="l" r="r" t="t"/>
            <a:pathLst>
              <a:path extrusionOk="0" h="12346" w="25859">
                <a:moveTo>
                  <a:pt x="0" y="11618"/>
                </a:moveTo>
                <a:cubicBezTo>
                  <a:pt x="4560" y="13895"/>
                  <a:pt x="10160" y="9597"/>
                  <a:pt x="14616" y="7121"/>
                </a:cubicBezTo>
                <a:cubicBezTo>
                  <a:pt x="18494" y="4967"/>
                  <a:pt x="23875" y="3968"/>
                  <a:pt x="25859" y="0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Google Shape;123;p13"/>
          <p:cNvSpPr/>
          <p:nvPr/>
        </p:nvSpPr>
        <p:spPr>
          <a:xfrm>
            <a:off x="0" y="-18750"/>
            <a:ext cx="1283525" cy="762125"/>
          </a:xfrm>
          <a:custGeom>
            <a:rect b="b" l="l" r="r" t="t"/>
            <a:pathLst>
              <a:path extrusionOk="0" h="30485" w="51341">
                <a:moveTo>
                  <a:pt x="0" y="28107"/>
                </a:moveTo>
                <a:cubicBezTo>
                  <a:pt x="3643" y="30538"/>
                  <a:pt x="9612" y="31484"/>
                  <a:pt x="13116" y="28857"/>
                </a:cubicBezTo>
                <a:cubicBezTo>
                  <a:pt x="17275" y="25738"/>
                  <a:pt x="17332" y="18164"/>
                  <a:pt x="22110" y="16115"/>
                </a:cubicBezTo>
                <a:cubicBezTo>
                  <a:pt x="28797" y="13247"/>
                  <a:pt x="36268" y="12648"/>
                  <a:pt x="43471" y="11618"/>
                </a:cubicBezTo>
                <a:cubicBezTo>
                  <a:pt x="48101" y="10956"/>
                  <a:pt x="51341" y="4678"/>
                  <a:pt x="51341" y="0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24" name="Google Shape;124;p13"/>
          <p:cNvGrpSpPr/>
          <p:nvPr/>
        </p:nvGrpSpPr>
        <p:grpSpPr>
          <a:xfrm>
            <a:off x="8507971" y="3015999"/>
            <a:ext cx="636037" cy="1230900"/>
            <a:chOff x="8538746" y="3156424"/>
            <a:chExt cx="636037" cy="1230900"/>
          </a:xfrm>
        </p:grpSpPr>
        <p:cxnSp>
          <p:nvCxnSpPr>
            <p:cNvPr id="125" name="Google Shape;125;p13"/>
            <p:cNvCxnSpPr/>
            <p:nvPr/>
          </p:nvCxnSpPr>
          <p:spPr>
            <a:xfrm>
              <a:off x="8538746" y="4142095"/>
              <a:ext cx="235200" cy="2163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13"/>
            <p:cNvCxnSpPr/>
            <p:nvPr/>
          </p:nvCxnSpPr>
          <p:spPr>
            <a:xfrm flipH="1" rot="10800000">
              <a:off x="8749383" y="3156424"/>
              <a:ext cx="425400" cy="12309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title"/>
          </p:nvPr>
        </p:nvSpPr>
        <p:spPr>
          <a:xfrm>
            <a:off x="3836400" y="3881775"/>
            <a:ext cx="4194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3836775" y="1311675"/>
            <a:ext cx="4194000" cy="25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14"/>
          <p:cNvSpPr/>
          <p:nvPr>
            <p:ph idx="2" type="pic"/>
          </p:nvPr>
        </p:nvSpPr>
        <p:spPr>
          <a:xfrm>
            <a:off x="207300" y="727400"/>
            <a:ext cx="3629100" cy="3876600"/>
          </a:xfrm>
          <a:prstGeom prst="parallelogram">
            <a:avLst>
              <a:gd fmla="val 25000" name="adj"/>
            </a:avLst>
          </a:prstGeom>
          <a:noFill/>
          <a:ln>
            <a:noFill/>
          </a:ln>
          <a:effectLst>
            <a:outerShdw rotWithShape="0" algn="bl" dir="13500000" dist="400050">
              <a:schemeClr val="lt2"/>
            </a:outerShdw>
          </a:effectLst>
        </p:spPr>
      </p:sp>
      <p:sp>
        <p:nvSpPr>
          <p:cNvPr id="131" name="Google Shape;131;p14"/>
          <p:cNvSpPr/>
          <p:nvPr/>
        </p:nvSpPr>
        <p:spPr>
          <a:xfrm>
            <a:off x="8560250" y="-66125"/>
            <a:ext cx="698050" cy="669075"/>
          </a:xfrm>
          <a:custGeom>
            <a:rect b="b" l="l" r="r" t="t"/>
            <a:pathLst>
              <a:path extrusionOk="0" h="26763" w="27922">
                <a:moveTo>
                  <a:pt x="0" y="0"/>
                </a:moveTo>
                <a:cubicBezTo>
                  <a:pt x="0" y="12654"/>
                  <a:pt x="16607" y="31382"/>
                  <a:pt x="27922" y="25717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Google Shape;132;p14"/>
          <p:cNvSpPr/>
          <p:nvPr/>
        </p:nvSpPr>
        <p:spPr>
          <a:xfrm>
            <a:off x="8017592" y="-45925"/>
            <a:ext cx="1176400" cy="990625"/>
          </a:xfrm>
          <a:custGeom>
            <a:rect b="b" l="l" r="r" t="t"/>
            <a:pathLst>
              <a:path extrusionOk="0" h="39625" w="47056">
                <a:moveTo>
                  <a:pt x="2234" y="0"/>
                </a:moveTo>
                <a:cubicBezTo>
                  <a:pt x="187" y="3073"/>
                  <a:pt x="-916" y="7950"/>
                  <a:pt x="1132" y="11022"/>
                </a:cubicBezTo>
                <a:cubicBezTo>
                  <a:pt x="3866" y="15123"/>
                  <a:pt x="10873" y="14150"/>
                  <a:pt x="14358" y="17635"/>
                </a:cubicBezTo>
                <a:cubicBezTo>
                  <a:pt x="18369" y="21646"/>
                  <a:pt x="19533" y="27950"/>
                  <a:pt x="23543" y="31963"/>
                </a:cubicBezTo>
                <a:cubicBezTo>
                  <a:pt x="28044" y="36468"/>
                  <a:pt x="34810" y="39311"/>
                  <a:pt x="41178" y="39311"/>
                </a:cubicBezTo>
                <a:cubicBezTo>
                  <a:pt x="43153" y="39311"/>
                  <a:pt x="46174" y="40343"/>
                  <a:pt x="47056" y="38576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33" name="Google Shape;133;p14"/>
          <p:cNvCxnSpPr/>
          <p:nvPr/>
        </p:nvCxnSpPr>
        <p:spPr>
          <a:xfrm flipH="1" rot="10800000">
            <a:off x="6462375" y="4820179"/>
            <a:ext cx="2039100" cy="147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4"/>
          <p:cNvCxnSpPr/>
          <p:nvPr/>
        </p:nvCxnSpPr>
        <p:spPr>
          <a:xfrm flipH="1" rot="10800000">
            <a:off x="6714100" y="4645625"/>
            <a:ext cx="2039100" cy="147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713225" y="1286113"/>
            <a:ext cx="49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type="title"/>
          </p:nvPr>
        </p:nvSpPr>
        <p:spPr>
          <a:xfrm>
            <a:off x="719163" y="445025"/>
            <a:ext cx="49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8" name="Google Shape;138;p15"/>
          <p:cNvGrpSpPr/>
          <p:nvPr/>
        </p:nvGrpSpPr>
        <p:grpSpPr>
          <a:xfrm>
            <a:off x="5391500" y="-98245"/>
            <a:ext cx="1359350" cy="514900"/>
            <a:chOff x="5391500" y="-98245"/>
            <a:chExt cx="1359350" cy="514900"/>
          </a:xfrm>
        </p:grpSpPr>
        <p:sp>
          <p:nvSpPr>
            <p:cNvPr id="139" name="Google Shape;139;p15"/>
            <p:cNvSpPr/>
            <p:nvPr/>
          </p:nvSpPr>
          <p:spPr>
            <a:xfrm>
              <a:off x="5722150" y="-59655"/>
              <a:ext cx="826650" cy="227525"/>
            </a:xfrm>
            <a:custGeom>
              <a:rect b="b" l="l" r="r" t="t"/>
              <a:pathLst>
                <a:path extrusionOk="0" h="9101" w="33066">
                  <a:moveTo>
                    <a:pt x="0" y="0"/>
                  </a:moveTo>
                  <a:cubicBezTo>
                    <a:pt x="0" y="11033"/>
                    <a:pt x="33066" y="12502"/>
                    <a:pt x="33066" y="1469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" name="Google Shape;140;p15"/>
            <p:cNvSpPr/>
            <p:nvPr/>
          </p:nvSpPr>
          <p:spPr>
            <a:xfrm>
              <a:off x="5391500" y="-98245"/>
              <a:ext cx="1359350" cy="514900"/>
            </a:xfrm>
            <a:custGeom>
              <a:rect b="b" l="l" r="r" t="t"/>
              <a:pathLst>
                <a:path extrusionOk="0" h="20596" w="54374">
                  <a:moveTo>
                    <a:pt x="0" y="0"/>
                  </a:moveTo>
                  <a:cubicBezTo>
                    <a:pt x="599" y="4187"/>
                    <a:pt x="993" y="9864"/>
                    <a:pt x="4776" y="11757"/>
                  </a:cubicBezTo>
                  <a:cubicBezTo>
                    <a:pt x="9373" y="14057"/>
                    <a:pt x="14998" y="13334"/>
                    <a:pt x="19839" y="15063"/>
                  </a:cubicBezTo>
                  <a:cubicBezTo>
                    <a:pt x="28143" y="18029"/>
                    <a:pt x="37737" y="22748"/>
                    <a:pt x="45924" y="19472"/>
                  </a:cubicBezTo>
                  <a:cubicBezTo>
                    <a:pt x="51976" y="17051"/>
                    <a:pt x="54374" y="8355"/>
                    <a:pt x="54374" y="1837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1" name="Google Shape;141;p15"/>
          <p:cNvGrpSpPr/>
          <p:nvPr/>
        </p:nvGrpSpPr>
        <p:grpSpPr>
          <a:xfrm flipH="1" rot="-371642">
            <a:off x="229352" y="183525"/>
            <a:ext cx="653559" cy="399309"/>
            <a:chOff x="5621100" y="220425"/>
            <a:chExt cx="653534" cy="399294"/>
          </a:xfrm>
        </p:grpSpPr>
        <p:sp>
          <p:nvSpPr>
            <p:cNvPr id="142" name="Google Shape;142;p15"/>
            <p:cNvSpPr/>
            <p:nvPr/>
          </p:nvSpPr>
          <p:spPr>
            <a:xfrm>
              <a:off x="5850725" y="245575"/>
              <a:ext cx="91850" cy="293925"/>
            </a:xfrm>
            <a:custGeom>
              <a:rect b="b" l="l" r="r" t="t"/>
              <a:pathLst>
                <a:path extrusionOk="0" h="11757" w="3674">
                  <a:moveTo>
                    <a:pt x="0" y="11757"/>
                  </a:moveTo>
                  <a:cubicBezTo>
                    <a:pt x="1579" y="7967"/>
                    <a:pt x="3674" y="4106"/>
                    <a:pt x="3674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" name="Google Shape;143;p15"/>
            <p:cNvSpPr/>
            <p:nvPr/>
          </p:nvSpPr>
          <p:spPr>
            <a:xfrm rot="-299808">
              <a:off x="5942570" y="349032"/>
              <a:ext cx="321475" cy="257175"/>
            </a:xfrm>
            <a:custGeom>
              <a:rect b="b" l="l" r="r" t="t"/>
              <a:pathLst>
                <a:path extrusionOk="0" h="10287" w="12859">
                  <a:moveTo>
                    <a:pt x="0" y="10287"/>
                  </a:moveTo>
                  <a:cubicBezTo>
                    <a:pt x="5046" y="8125"/>
                    <a:pt x="10407" y="4911"/>
                    <a:pt x="12859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" name="Google Shape;144;p15"/>
            <p:cNvSpPr/>
            <p:nvPr/>
          </p:nvSpPr>
          <p:spPr>
            <a:xfrm>
              <a:off x="5621100" y="220425"/>
              <a:ext cx="82675" cy="312300"/>
            </a:xfrm>
            <a:custGeom>
              <a:rect b="b" l="l" r="r" t="t"/>
              <a:pathLst>
                <a:path extrusionOk="0" h="12492" w="3307">
                  <a:moveTo>
                    <a:pt x="3307" y="12492"/>
                  </a:moveTo>
                  <a:cubicBezTo>
                    <a:pt x="2123" y="8350"/>
                    <a:pt x="1363" y="4086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5" name="Google Shape;145;p15"/>
          <p:cNvGrpSpPr/>
          <p:nvPr/>
        </p:nvGrpSpPr>
        <p:grpSpPr>
          <a:xfrm>
            <a:off x="7231935" y="4802532"/>
            <a:ext cx="1976290" cy="142768"/>
            <a:chOff x="7231935" y="4802532"/>
            <a:chExt cx="1976290" cy="142768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7407025" y="4802532"/>
              <a:ext cx="1801200" cy="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7231935" y="4945300"/>
              <a:ext cx="1801200" cy="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0" name="Google Shape;150;p16"/>
          <p:cNvGrpSpPr/>
          <p:nvPr/>
        </p:nvGrpSpPr>
        <p:grpSpPr>
          <a:xfrm>
            <a:off x="288925" y="4781954"/>
            <a:ext cx="2019925" cy="561458"/>
            <a:chOff x="2956975" y="4781954"/>
            <a:chExt cx="2019925" cy="561458"/>
          </a:xfrm>
        </p:grpSpPr>
        <p:sp>
          <p:nvSpPr>
            <p:cNvPr id="151" name="Google Shape;151;p16"/>
            <p:cNvSpPr/>
            <p:nvPr/>
          </p:nvSpPr>
          <p:spPr>
            <a:xfrm rot="238769">
              <a:off x="3281449" y="5024222"/>
              <a:ext cx="1270289" cy="275443"/>
            </a:xfrm>
            <a:custGeom>
              <a:rect b="b" l="l" r="r" t="t"/>
              <a:pathLst>
                <a:path extrusionOk="0" h="5052" w="50811">
                  <a:moveTo>
                    <a:pt x="0" y="5052"/>
                  </a:moveTo>
                  <a:cubicBezTo>
                    <a:pt x="4365" y="-766"/>
                    <a:pt x="13967" y="55"/>
                    <a:pt x="21241" y="55"/>
                  </a:cubicBezTo>
                  <a:cubicBezTo>
                    <a:pt x="31145" y="55"/>
                    <a:pt x="41416" y="-164"/>
                    <a:pt x="50811" y="297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2" name="Google Shape;152;p16"/>
            <p:cNvSpPr/>
            <p:nvPr/>
          </p:nvSpPr>
          <p:spPr>
            <a:xfrm>
              <a:off x="2956975" y="4781954"/>
              <a:ext cx="2019925" cy="424025"/>
            </a:xfrm>
            <a:custGeom>
              <a:rect b="b" l="l" r="r" t="t"/>
              <a:pathLst>
                <a:path extrusionOk="0" h="16961" w="80797">
                  <a:moveTo>
                    <a:pt x="0" y="16961"/>
                  </a:moveTo>
                  <a:cubicBezTo>
                    <a:pt x="3425" y="12396"/>
                    <a:pt x="7209" y="8086"/>
                    <a:pt x="11245" y="4050"/>
                  </a:cubicBezTo>
                  <a:cubicBezTo>
                    <a:pt x="16701" y="-1406"/>
                    <a:pt x="26541" y="1985"/>
                    <a:pt x="34152" y="718"/>
                  </a:cubicBezTo>
                  <a:cubicBezTo>
                    <a:pt x="50348" y="-1978"/>
                    <a:pt x="70944" y="3410"/>
                    <a:pt x="80797" y="16544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53" name="Google Shape;153;p16"/>
          <p:cNvGrpSpPr/>
          <p:nvPr/>
        </p:nvGrpSpPr>
        <p:grpSpPr>
          <a:xfrm>
            <a:off x="5287906" y="188539"/>
            <a:ext cx="3602381" cy="142768"/>
            <a:chOff x="7231935" y="4802532"/>
            <a:chExt cx="1976290" cy="142768"/>
          </a:xfrm>
        </p:grpSpPr>
        <p:cxnSp>
          <p:nvCxnSpPr>
            <p:cNvPr id="154" name="Google Shape;154;p16"/>
            <p:cNvCxnSpPr/>
            <p:nvPr/>
          </p:nvCxnSpPr>
          <p:spPr>
            <a:xfrm>
              <a:off x="7407025" y="4802532"/>
              <a:ext cx="18012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16"/>
            <p:cNvCxnSpPr/>
            <p:nvPr/>
          </p:nvCxnSpPr>
          <p:spPr>
            <a:xfrm>
              <a:off x="7231935" y="4945300"/>
              <a:ext cx="18012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6" name="Google Shape;156;p16"/>
          <p:cNvGrpSpPr/>
          <p:nvPr/>
        </p:nvGrpSpPr>
        <p:grpSpPr>
          <a:xfrm>
            <a:off x="8386710" y="4288057"/>
            <a:ext cx="678246" cy="665647"/>
            <a:chOff x="8386710" y="4288057"/>
            <a:chExt cx="678246" cy="665647"/>
          </a:xfrm>
        </p:grpSpPr>
        <p:cxnSp>
          <p:nvCxnSpPr>
            <p:cNvPr id="157" name="Google Shape;157;p16"/>
            <p:cNvCxnSpPr/>
            <p:nvPr/>
          </p:nvCxnSpPr>
          <p:spPr>
            <a:xfrm flipH="1" rot="-651817">
              <a:off x="8433208" y="4392451"/>
              <a:ext cx="385203" cy="529706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 rot="-651817">
              <a:off x="8633255" y="4319604"/>
              <a:ext cx="385203" cy="529706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1" name="Google Shape;161;p17"/>
          <p:cNvGrpSpPr/>
          <p:nvPr/>
        </p:nvGrpSpPr>
        <p:grpSpPr>
          <a:xfrm flipH="1">
            <a:off x="7894063" y="4140147"/>
            <a:ext cx="1593447" cy="1291215"/>
            <a:chOff x="-393525" y="3990461"/>
            <a:chExt cx="1956350" cy="1291215"/>
          </a:xfrm>
        </p:grpSpPr>
        <p:sp>
          <p:nvSpPr>
            <p:cNvPr id="162" name="Google Shape;162;p17"/>
            <p:cNvSpPr/>
            <p:nvPr/>
          </p:nvSpPr>
          <p:spPr>
            <a:xfrm>
              <a:off x="-393525" y="3990461"/>
              <a:ext cx="1956350" cy="1236125"/>
            </a:xfrm>
            <a:custGeom>
              <a:rect b="b" l="l" r="r" t="t"/>
              <a:pathLst>
                <a:path extrusionOk="0" h="49445" w="78254">
                  <a:moveTo>
                    <a:pt x="0" y="7929"/>
                  </a:moveTo>
                  <a:cubicBezTo>
                    <a:pt x="8001" y="-72"/>
                    <a:pt x="22837" y="-1922"/>
                    <a:pt x="33432" y="2051"/>
                  </a:cubicBezTo>
                  <a:cubicBezTo>
                    <a:pt x="40524" y="4710"/>
                    <a:pt x="41219" y="15869"/>
                    <a:pt x="47761" y="19686"/>
                  </a:cubicBezTo>
                  <a:cubicBezTo>
                    <a:pt x="56279" y="24655"/>
                    <a:pt x="68848" y="24152"/>
                    <a:pt x="74580" y="32177"/>
                  </a:cubicBezTo>
                  <a:cubicBezTo>
                    <a:pt x="78000" y="36966"/>
                    <a:pt x="75625" y="44180"/>
                    <a:pt x="78254" y="49445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3" name="Google Shape;163;p17"/>
            <p:cNvSpPr/>
            <p:nvPr/>
          </p:nvSpPr>
          <p:spPr>
            <a:xfrm>
              <a:off x="-393525" y="4280126"/>
              <a:ext cx="1533850" cy="1001550"/>
            </a:xfrm>
            <a:custGeom>
              <a:rect b="b" l="l" r="r" t="t"/>
              <a:pathLst>
                <a:path extrusionOk="0" h="40062" w="61354">
                  <a:moveTo>
                    <a:pt x="0" y="5895"/>
                  </a:moveTo>
                  <a:cubicBezTo>
                    <a:pt x="7449" y="2915"/>
                    <a:pt x="15902" y="-1786"/>
                    <a:pt x="23513" y="751"/>
                  </a:cubicBezTo>
                  <a:cubicBezTo>
                    <a:pt x="29067" y="2602"/>
                    <a:pt x="28786" y="12407"/>
                    <a:pt x="34167" y="14712"/>
                  </a:cubicBezTo>
                  <a:cubicBezTo>
                    <a:pt x="42226" y="18165"/>
                    <a:pt x="52789" y="18719"/>
                    <a:pt x="58048" y="25734"/>
                  </a:cubicBezTo>
                  <a:cubicBezTo>
                    <a:pt x="60988" y="29656"/>
                    <a:pt x="61354" y="35161"/>
                    <a:pt x="61354" y="40062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4" name="Google Shape;164;p17"/>
            <p:cNvSpPr/>
            <p:nvPr/>
          </p:nvSpPr>
          <p:spPr>
            <a:xfrm>
              <a:off x="-329250" y="4667192"/>
              <a:ext cx="991975" cy="614475"/>
            </a:xfrm>
            <a:custGeom>
              <a:rect b="b" l="l" r="r" t="t"/>
              <a:pathLst>
                <a:path extrusionOk="0" h="24579" w="39679">
                  <a:moveTo>
                    <a:pt x="0" y="4005"/>
                  </a:moveTo>
                  <a:cubicBezTo>
                    <a:pt x="2963" y="1044"/>
                    <a:pt x="8377" y="-1174"/>
                    <a:pt x="12124" y="699"/>
                  </a:cubicBezTo>
                  <a:cubicBezTo>
                    <a:pt x="15920" y="2597"/>
                    <a:pt x="17670" y="7333"/>
                    <a:pt x="21309" y="9516"/>
                  </a:cubicBezTo>
                  <a:cubicBezTo>
                    <a:pt x="25095" y="11787"/>
                    <a:pt x="30678" y="10803"/>
                    <a:pt x="33800" y="13925"/>
                  </a:cubicBezTo>
                  <a:cubicBezTo>
                    <a:pt x="36668" y="16793"/>
                    <a:pt x="37863" y="20952"/>
                    <a:pt x="39679" y="24579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65" name="Google Shape;165;p17"/>
          <p:cNvGrpSpPr/>
          <p:nvPr/>
        </p:nvGrpSpPr>
        <p:grpSpPr>
          <a:xfrm rot="371642">
            <a:off x="8185402" y="145000"/>
            <a:ext cx="653559" cy="399309"/>
            <a:chOff x="5621100" y="220425"/>
            <a:chExt cx="653534" cy="399294"/>
          </a:xfrm>
        </p:grpSpPr>
        <p:sp>
          <p:nvSpPr>
            <p:cNvPr id="166" name="Google Shape;166;p17"/>
            <p:cNvSpPr/>
            <p:nvPr/>
          </p:nvSpPr>
          <p:spPr>
            <a:xfrm>
              <a:off x="5850725" y="245575"/>
              <a:ext cx="91850" cy="293925"/>
            </a:xfrm>
            <a:custGeom>
              <a:rect b="b" l="l" r="r" t="t"/>
              <a:pathLst>
                <a:path extrusionOk="0" h="11757" w="3674">
                  <a:moveTo>
                    <a:pt x="0" y="11757"/>
                  </a:moveTo>
                  <a:cubicBezTo>
                    <a:pt x="1579" y="7967"/>
                    <a:pt x="3674" y="4106"/>
                    <a:pt x="3674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7" name="Google Shape;167;p17"/>
            <p:cNvSpPr/>
            <p:nvPr/>
          </p:nvSpPr>
          <p:spPr>
            <a:xfrm rot="-299808">
              <a:off x="5942570" y="349032"/>
              <a:ext cx="321475" cy="257175"/>
            </a:xfrm>
            <a:custGeom>
              <a:rect b="b" l="l" r="r" t="t"/>
              <a:pathLst>
                <a:path extrusionOk="0" h="10287" w="12859">
                  <a:moveTo>
                    <a:pt x="0" y="10287"/>
                  </a:moveTo>
                  <a:cubicBezTo>
                    <a:pt x="5046" y="8125"/>
                    <a:pt x="10407" y="4911"/>
                    <a:pt x="12859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8" name="Google Shape;168;p17"/>
            <p:cNvSpPr/>
            <p:nvPr/>
          </p:nvSpPr>
          <p:spPr>
            <a:xfrm>
              <a:off x="5621100" y="220425"/>
              <a:ext cx="82675" cy="312300"/>
            </a:xfrm>
            <a:custGeom>
              <a:rect b="b" l="l" r="r" t="t"/>
              <a:pathLst>
                <a:path extrusionOk="0" h="12492" w="3307">
                  <a:moveTo>
                    <a:pt x="3307" y="12492"/>
                  </a:moveTo>
                  <a:cubicBezTo>
                    <a:pt x="2123" y="8350"/>
                    <a:pt x="1363" y="4086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169" name="Google Shape;169;p17"/>
          <p:cNvCxnSpPr/>
          <p:nvPr/>
        </p:nvCxnSpPr>
        <p:spPr>
          <a:xfrm>
            <a:off x="192650" y="3997300"/>
            <a:ext cx="0" cy="1252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/>
          <p:cNvCxnSpPr/>
          <p:nvPr/>
        </p:nvCxnSpPr>
        <p:spPr>
          <a:xfrm>
            <a:off x="345050" y="4149700"/>
            <a:ext cx="0" cy="1252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idx="1" type="subTitle"/>
          </p:nvPr>
        </p:nvSpPr>
        <p:spPr>
          <a:xfrm>
            <a:off x="713225" y="1377725"/>
            <a:ext cx="4062900" cy="2444100"/>
          </a:xfrm>
          <a:prstGeom prst="rect">
            <a:avLst/>
          </a:prstGeom>
          <a:solidFill>
            <a:schemeClr val="accent3"/>
          </a:solidFill>
          <a:effectLst>
            <a:outerShdw rotWithShape="0" algn="bl" dir="8040000" dist="266700">
              <a:schemeClr val="lt2"/>
            </a:outerShdw>
          </a:effectLst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3" name="Google Shape;173;p18"/>
          <p:cNvSpPr txBox="1"/>
          <p:nvPr>
            <p:ph type="title"/>
          </p:nvPr>
        </p:nvSpPr>
        <p:spPr>
          <a:xfrm>
            <a:off x="719182" y="445025"/>
            <a:ext cx="7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1" type="subTitle"/>
          </p:nvPr>
        </p:nvSpPr>
        <p:spPr>
          <a:xfrm>
            <a:off x="1871500" y="1727175"/>
            <a:ext cx="2845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2" type="subTitle"/>
          </p:nvPr>
        </p:nvSpPr>
        <p:spPr>
          <a:xfrm>
            <a:off x="1869675" y="2860188"/>
            <a:ext cx="2845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3" type="subTitle"/>
          </p:nvPr>
        </p:nvSpPr>
        <p:spPr>
          <a:xfrm>
            <a:off x="1869675" y="3993224"/>
            <a:ext cx="2845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4" type="subTitle"/>
          </p:nvPr>
        </p:nvSpPr>
        <p:spPr>
          <a:xfrm>
            <a:off x="1872191" y="1300350"/>
            <a:ext cx="2842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19"/>
          <p:cNvSpPr txBox="1"/>
          <p:nvPr>
            <p:ph idx="5" type="subTitle"/>
          </p:nvPr>
        </p:nvSpPr>
        <p:spPr>
          <a:xfrm>
            <a:off x="1869675" y="2433359"/>
            <a:ext cx="2842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6" type="subTitle"/>
          </p:nvPr>
        </p:nvSpPr>
        <p:spPr>
          <a:xfrm>
            <a:off x="1869675" y="3566375"/>
            <a:ext cx="2842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19"/>
          <p:cNvSpPr/>
          <p:nvPr>
            <p:ph idx="7" type="pic"/>
          </p:nvPr>
        </p:nvSpPr>
        <p:spPr>
          <a:xfrm>
            <a:off x="5415925" y="1645300"/>
            <a:ext cx="3015000" cy="2875500"/>
          </a:xfrm>
          <a:prstGeom prst="parallelogram">
            <a:avLst>
              <a:gd fmla="val 25000" name="adj"/>
            </a:avLst>
          </a:prstGeom>
          <a:noFill/>
          <a:ln>
            <a:noFill/>
          </a:ln>
          <a:effectLst>
            <a:outerShdw rotWithShape="0" algn="bl" dir="13500000" dist="400050">
              <a:schemeClr val="lt2"/>
            </a:outerShdw>
          </a:effectLst>
        </p:spPr>
      </p:sp>
      <p:grpSp>
        <p:nvGrpSpPr>
          <p:cNvPr id="183" name="Google Shape;183;p19"/>
          <p:cNvGrpSpPr/>
          <p:nvPr/>
        </p:nvGrpSpPr>
        <p:grpSpPr>
          <a:xfrm flipH="1" rot="1913883">
            <a:off x="457787" y="-130431"/>
            <a:ext cx="1089465" cy="1236288"/>
            <a:chOff x="7724450" y="3691375"/>
            <a:chExt cx="987450" cy="1120525"/>
          </a:xfrm>
        </p:grpSpPr>
        <p:sp>
          <p:nvSpPr>
            <p:cNvPr id="184" name="Google Shape;184;p19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85" name="Google Shape;185;p19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186" name="Google Shape;186;p19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87" name="Google Shape;187;p19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188" name="Google Shape;188;p19"/>
          <p:cNvGrpSpPr/>
          <p:nvPr/>
        </p:nvGrpSpPr>
        <p:grpSpPr>
          <a:xfrm>
            <a:off x="8581875" y="0"/>
            <a:ext cx="777000" cy="2620200"/>
            <a:chOff x="8581875" y="0"/>
            <a:chExt cx="777000" cy="2620200"/>
          </a:xfrm>
        </p:grpSpPr>
        <p:cxnSp>
          <p:nvCxnSpPr>
            <p:cNvPr id="189" name="Google Shape;189;p19"/>
            <p:cNvCxnSpPr/>
            <p:nvPr/>
          </p:nvCxnSpPr>
          <p:spPr>
            <a:xfrm flipH="1" rot="10800000">
              <a:off x="8581875" y="0"/>
              <a:ext cx="624600" cy="24678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19"/>
            <p:cNvCxnSpPr/>
            <p:nvPr/>
          </p:nvCxnSpPr>
          <p:spPr>
            <a:xfrm flipH="1" rot="10800000">
              <a:off x="8734275" y="152400"/>
              <a:ext cx="624600" cy="24678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1" name="Google Shape;191;p19"/>
          <p:cNvGrpSpPr/>
          <p:nvPr/>
        </p:nvGrpSpPr>
        <p:grpSpPr>
          <a:xfrm>
            <a:off x="2956975" y="4781954"/>
            <a:ext cx="2019925" cy="561458"/>
            <a:chOff x="2956975" y="4781954"/>
            <a:chExt cx="2019925" cy="561458"/>
          </a:xfrm>
        </p:grpSpPr>
        <p:sp>
          <p:nvSpPr>
            <p:cNvPr id="192" name="Google Shape;192;p19"/>
            <p:cNvSpPr/>
            <p:nvPr/>
          </p:nvSpPr>
          <p:spPr>
            <a:xfrm rot="238769">
              <a:off x="3281449" y="5024222"/>
              <a:ext cx="1270289" cy="275443"/>
            </a:xfrm>
            <a:custGeom>
              <a:rect b="b" l="l" r="r" t="t"/>
              <a:pathLst>
                <a:path extrusionOk="0" h="5052" w="50811">
                  <a:moveTo>
                    <a:pt x="0" y="5052"/>
                  </a:moveTo>
                  <a:cubicBezTo>
                    <a:pt x="4365" y="-766"/>
                    <a:pt x="13967" y="55"/>
                    <a:pt x="21241" y="55"/>
                  </a:cubicBezTo>
                  <a:cubicBezTo>
                    <a:pt x="31145" y="55"/>
                    <a:pt x="41416" y="-164"/>
                    <a:pt x="50811" y="297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3" name="Google Shape;193;p19"/>
            <p:cNvSpPr/>
            <p:nvPr/>
          </p:nvSpPr>
          <p:spPr>
            <a:xfrm>
              <a:off x="2956975" y="4781954"/>
              <a:ext cx="2019925" cy="424025"/>
            </a:xfrm>
            <a:custGeom>
              <a:rect b="b" l="l" r="r" t="t"/>
              <a:pathLst>
                <a:path extrusionOk="0" h="16961" w="80797">
                  <a:moveTo>
                    <a:pt x="0" y="16961"/>
                  </a:moveTo>
                  <a:cubicBezTo>
                    <a:pt x="3425" y="12396"/>
                    <a:pt x="7209" y="8086"/>
                    <a:pt x="11245" y="4050"/>
                  </a:cubicBezTo>
                  <a:cubicBezTo>
                    <a:pt x="16701" y="-1406"/>
                    <a:pt x="26541" y="1985"/>
                    <a:pt x="34152" y="718"/>
                  </a:cubicBezTo>
                  <a:cubicBezTo>
                    <a:pt x="50348" y="-1978"/>
                    <a:pt x="70944" y="3410"/>
                    <a:pt x="80797" y="16544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1" type="subTitle"/>
          </p:nvPr>
        </p:nvSpPr>
        <p:spPr>
          <a:xfrm>
            <a:off x="1873700" y="1862625"/>
            <a:ext cx="23973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2" type="subTitle"/>
          </p:nvPr>
        </p:nvSpPr>
        <p:spPr>
          <a:xfrm>
            <a:off x="6033475" y="1862625"/>
            <a:ext cx="23973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3" type="subTitle"/>
          </p:nvPr>
        </p:nvSpPr>
        <p:spPr>
          <a:xfrm>
            <a:off x="1873750" y="3578300"/>
            <a:ext cx="23973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4" type="subTitle"/>
          </p:nvPr>
        </p:nvSpPr>
        <p:spPr>
          <a:xfrm>
            <a:off x="6033475" y="3578300"/>
            <a:ext cx="23973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5" type="subTitle"/>
          </p:nvPr>
        </p:nvSpPr>
        <p:spPr>
          <a:xfrm>
            <a:off x="1873700" y="1645475"/>
            <a:ext cx="2397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20"/>
          <p:cNvSpPr txBox="1"/>
          <p:nvPr>
            <p:ph idx="6" type="subTitle"/>
          </p:nvPr>
        </p:nvSpPr>
        <p:spPr>
          <a:xfrm>
            <a:off x="1873757" y="3361225"/>
            <a:ext cx="2397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7" type="subTitle"/>
          </p:nvPr>
        </p:nvSpPr>
        <p:spPr>
          <a:xfrm>
            <a:off x="6033450" y="1645475"/>
            <a:ext cx="2397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idx="8" type="subTitle"/>
          </p:nvPr>
        </p:nvSpPr>
        <p:spPr>
          <a:xfrm>
            <a:off x="6033450" y="3361225"/>
            <a:ext cx="2397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4" name="Google Shape;204;p20"/>
          <p:cNvGrpSpPr/>
          <p:nvPr/>
        </p:nvGrpSpPr>
        <p:grpSpPr>
          <a:xfrm>
            <a:off x="8362927" y="4603999"/>
            <a:ext cx="1009600" cy="781925"/>
            <a:chOff x="8362927" y="4603999"/>
            <a:chExt cx="1009600" cy="781925"/>
          </a:xfrm>
        </p:grpSpPr>
        <p:sp>
          <p:nvSpPr>
            <p:cNvPr id="205" name="Google Shape;205;p20"/>
            <p:cNvSpPr/>
            <p:nvPr/>
          </p:nvSpPr>
          <p:spPr>
            <a:xfrm>
              <a:off x="8630704" y="4968160"/>
              <a:ext cx="474050" cy="340650"/>
            </a:xfrm>
            <a:custGeom>
              <a:rect b="b" l="l" r="r" t="t"/>
              <a:pathLst>
                <a:path extrusionOk="0" h="13626" w="18962">
                  <a:moveTo>
                    <a:pt x="1628" y="13626"/>
                  </a:moveTo>
                  <a:cubicBezTo>
                    <a:pt x="-1079" y="10378"/>
                    <a:pt x="-232" y="2297"/>
                    <a:pt x="3833" y="1135"/>
                  </a:cubicBezTo>
                  <a:cubicBezTo>
                    <a:pt x="7485" y="91"/>
                    <a:pt x="12256" y="-870"/>
                    <a:pt x="15222" y="1502"/>
                  </a:cubicBezTo>
                  <a:cubicBezTo>
                    <a:pt x="18377" y="4025"/>
                    <a:pt x="19966" y="9645"/>
                    <a:pt x="18161" y="13259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6" name="Google Shape;206;p20"/>
            <p:cNvSpPr/>
            <p:nvPr/>
          </p:nvSpPr>
          <p:spPr>
            <a:xfrm>
              <a:off x="8362927" y="4603999"/>
              <a:ext cx="1009600" cy="781925"/>
            </a:xfrm>
            <a:custGeom>
              <a:rect b="b" l="l" r="r" t="t"/>
              <a:pathLst>
                <a:path extrusionOk="0" h="31277" w="40384">
                  <a:moveTo>
                    <a:pt x="3277" y="31277"/>
                  </a:moveTo>
                  <a:cubicBezTo>
                    <a:pt x="-1753" y="24568"/>
                    <a:pt x="-1063" y="10456"/>
                    <a:pt x="6216" y="6294"/>
                  </a:cubicBezTo>
                  <a:cubicBezTo>
                    <a:pt x="16140" y="620"/>
                    <a:pt x="30874" y="-2988"/>
                    <a:pt x="40384" y="3355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07" name="Google Shape;207;p20"/>
          <p:cNvGrpSpPr/>
          <p:nvPr/>
        </p:nvGrpSpPr>
        <p:grpSpPr>
          <a:xfrm flipH="1" rot="10800000">
            <a:off x="8701395" y="3361225"/>
            <a:ext cx="332664" cy="1725500"/>
            <a:chOff x="152132" y="190511"/>
            <a:chExt cx="332664" cy="2027614"/>
          </a:xfrm>
        </p:grpSpPr>
        <p:cxnSp>
          <p:nvCxnSpPr>
            <p:cNvPr id="208" name="Google Shape;208;p20"/>
            <p:cNvCxnSpPr/>
            <p:nvPr/>
          </p:nvCxnSpPr>
          <p:spPr>
            <a:xfrm flipH="1" rot="493728">
              <a:off x="169925" y="196246"/>
              <a:ext cx="98514" cy="256129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20"/>
            <p:cNvCxnSpPr/>
            <p:nvPr/>
          </p:nvCxnSpPr>
          <p:spPr>
            <a:xfrm rot="489606">
              <a:off x="235165" y="242740"/>
              <a:ext cx="243061" cy="110012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" name="Google Shape;210;p20"/>
            <p:cNvSpPr/>
            <p:nvPr/>
          </p:nvSpPr>
          <p:spPr>
            <a:xfrm>
              <a:off x="269108" y="257175"/>
              <a:ext cx="195900" cy="1960950"/>
            </a:xfrm>
            <a:custGeom>
              <a:rect b="b" l="l" r="r" t="t"/>
              <a:pathLst>
                <a:path extrusionOk="0" h="78438" w="7836">
                  <a:moveTo>
                    <a:pt x="0" y="0"/>
                  </a:moveTo>
                  <a:cubicBezTo>
                    <a:pt x="5553" y="14430"/>
                    <a:pt x="8419" y="30294"/>
                    <a:pt x="7716" y="45740"/>
                  </a:cubicBezTo>
                  <a:cubicBezTo>
                    <a:pt x="7208" y="56900"/>
                    <a:pt x="2552" y="67482"/>
                    <a:pt x="368" y="78438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1" name="Google Shape;211;p20"/>
          <p:cNvGrpSpPr/>
          <p:nvPr/>
        </p:nvGrpSpPr>
        <p:grpSpPr>
          <a:xfrm>
            <a:off x="64300" y="3730700"/>
            <a:ext cx="808225" cy="1414500"/>
            <a:chOff x="64300" y="3730700"/>
            <a:chExt cx="808225" cy="1414500"/>
          </a:xfrm>
        </p:grpSpPr>
        <p:cxnSp>
          <p:nvCxnSpPr>
            <p:cNvPr id="212" name="Google Shape;212;p20"/>
            <p:cNvCxnSpPr/>
            <p:nvPr/>
          </p:nvCxnSpPr>
          <p:spPr>
            <a:xfrm>
              <a:off x="156125" y="3730700"/>
              <a:ext cx="716400" cy="14145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20"/>
            <p:cNvCxnSpPr/>
            <p:nvPr/>
          </p:nvCxnSpPr>
          <p:spPr>
            <a:xfrm>
              <a:off x="64300" y="3992875"/>
              <a:ext cx="587700" cy="1019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4" name="Google Shape;214;p20"/>
          <p:cNvGrpSpPr/>
          <p:nvPr/>
        </p:nvGrpSpPr>
        <p:grpSpPr>
          <a:xfrm>
            <a:off x="8376550" y="165325"/>
            <a:ext cx="652200" cy="1203300"/>
            <a:chOff x="8376550" y="165325"/>
            <a:chExt cx="652200" cy="1203300"/>
          </a:xfrm>
        </p:grpSpPr>
        <p:cxnSp>
          <p:nvCxnSpPr>
            <p:cNvPr id="215" name="Google Shape;215;p20"/>
            <p:cNvCxnSpPr/>
            <p:nvPr/>
          </p:nvCxnSpPr>
          <p:spPr>
            <a:xfrm>
              <a:off x="8376550" y="202075"/>
              <a:ext cx="652200" cy="4959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0"/>
            <p:cNvCxnSpPr/>
            <p:nvPr/>
          </p:nvCxnSpPr>
          <p:spPr>
            <a:xfrm flipH="1">
              <a:off x="8541875" y="165325"/>
              <a:ext cx="192900" cy="1203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5556775" y="2260675"/>
            <a:ext cx="2874000" cy="17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7187575" y="1027525"/>
            <a:ext cx="1243200" cy="841800"/>
          </a:xfrm>
          <a:prstGeom prst="rect">
            <a:avLst/>
          </a:prstGeom>
          <a:solidFill>
            <a:schemeClr val="accent3"/>
          </a:solidFill>
          <a:effectLst>
            <a:outerShdw rotWithShape="0" algn="bl" dir="13500000" dist="16192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>
            <p:ph idx="3" type="pic"/>
          </p:nvPr>
        </p:nvSpPr>
        <p:spPr>
          <a:xfrm flipH="1">
            <a:off x="-188925" y="0"/>
            <a:ext cx="5318100" cy="5143500"/>
          </a:xfrm>
          <a:prstGeom prst="parallelogram">
            <a:avLst>
              <a:gd fmla="val 25000" name="adj"/>
            </a:avLst>
          </a:prstGeom>
          <a:noFill/>
          <a:ln>
            <a:noFill/>
          </a:ln>
          <a:effectLst>
            <a:outerShdw rotWithShape="0" algn="bl" dir="10800000" dist="400050">
              <a:schemeClr val="lt2"/>
            </a:outerShdw>
          </a:effectLst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1" type="subTitle"/>
          </p:nvPr>
        </p:nvSpPr>
        <p:spPr>
          <a:xfrm>
            <a:off x="1909838" y="1801525"/>
            <a:ext cx="22614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2" type="subTitle"/>
          </p:nvPr>
        </p:nvSpPr>
        <p:spPr>
          <a:xfrm>
            <a:off x="1913200" y="2934549"/>
            <a:ext cx="22614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3" type="subTitle"/>
          </p:nvPr>
        </p:nvSpPr>
        <p:spPr>
          <a:xfrm>
            <a:off x="1909838" y="4070775"/>
            <a:ext cx="22614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4" type="subTitle"/>
          </p:nvPr>
        </p:nvSpPr>
        <p:spPr>
          <a:xfrm>
            <a:off x="6063824" y="4067600"/>
            <a:ext cx="22569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5" type="subTitle"/>
          </p:nvPr>
        </p:nvSpPr>
        <p:spPr>
          <a:xfrm>
            <a:off x="6063738" y="1801549"/>
            <a:ext cx="22569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6" type="subTitle"/>
          </p:nvPr>
        </p:nvSpPr>
        <p:spPr>
          <a:xfrm>
            <a:off x="6063781" y="2936172"/>
            <a:ext cx="22569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7" type="subTitle"/>
          </p:nvPr>
        </p:nvSpPr>
        <p:spPr>
          <a:xfrm>
            <a:off x="1913200" y="1528675"/>
            <a:ext cx="2261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8" type="subTitle"/>
          </p:nvPr>
        </p:nvSpPr>
        <p:spPr>
          <a:xfrm>
            <a:off x="1917637" y="2661675"/>
            <a:ext cx="2261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21"/>
          <p:cNvSpPr txBox="1"/>
          <p:nvPr>
            <p:ph idx="9" type="subTitle"/>
          </p:nvPr>
        </p:nvSpPr>
        <p:spPr>
          <a:xfrm>
            <a:off x="6068165" y="1528675"/>
            <a:ext cx="225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13" type="subTitle"/>
          </p:nvPr>
        </p:nvSpPr>
        <p:spPr>
          <a:xfrm>
            <a:off x="1913198" y="3794702"/>
            <a:ext cx="2261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idx="14" type="subTitle"/>
          </p:nvPr>
        </p:nvSpPr>
        <p:spPr>
          <a:xfrm>
            <a:off x="6068259" y="3791528"/>
            <a:ext cx="225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1"/>
          <p:cNvSpPr txBox="1"/>
          <p:nvPr>
            <p:ph idx="15" type="subTitle"/>
          </p:nvPr>
        </p:nvSpPr>
        <p:spPr>
          <a:xfrm>
            <a:off x="6068213" y="2660100"/>
            <a:ext cx="225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31" name="Google Shape;231;p21"/>
          <p:cNvGrpSpPr/>
          <p:nvPr/>
        </p:nvGrpSpPr>
        <p:grpSpPr>
          <a:xfrm>
            <a:off x="-306300" y="-82675"/>
            <a:ext cx="1248350" cy="783650"/>
            <a:chOff x="-306300" y="-82675"/>
            <a:chExt cx="1248350" cy="783650"/>
          </a:xfrm>
        </p:grpSpPr>
        <p:sp>
          <p:nvSpPr>
            <p:cNvPr id="232" name="Google Shape;232;p21"/>
            <p:cNvSpPr/>
            <p:nvPr/>
          </p:nvSpPr>
          <p:spPr>
            <a:xfrm>
              <a:off x="-196850" y="-36750"/>
              <a:ext cx="633750" cy="272700"/>
            </a:xfrm>
            <a:custGeom>
              <a:rect b="b" l="l" r="r" t="t"/>
              <a:pathLst>
                <a:path extrusionOk="0" h="10908" w="25350">
                  <a:moveTo>
                    <a:pt x="0" y="9185"/>
                  </a:moveTo>
                  <a:cubicBezTo>
                    <a:pt x="4679" y="9185"/>
                    <a:pt x="9373" y="11574"/>
                    <a:pt x="13961" y="10655"/>
                  </a:cubicBezTo>
                  <a:cubicBezTo>
                    <a:pt x="19058" y="9634"/>
                    <a:pt x="23028" y="4651"/>
                    <a:pt x="2535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3" name="Google Shape;233;p21"/>
            <p:cNvSpPr/>
            <p:nvPr/>
          </p:nvSpPr>
          <p:spPr>
            <a:xfrm>
              <a:off x="-306300" y="-36750"/>
              <a:ext cx="1019525" cy="479850"/>
            </a:xfrm>
            <a:custGeom>
              <a:rect b="b" l="l" r="r" t="t"/>
              <a:pathLst>
                <a:path extrusionOk="0" h="19194" w="40781">
                  <a:moveTo>
                    <a:pt x="0" y="18369"/>
                  </a:moveTo>
                  <a:cubicBezTo>
                    <a:pt x="10052" y="19376"/>
                    <a:pt x="21463" y="20260"/>
                    <a:pt x="30126" y="15063"/>
                  </a:cubicBezTo>
                  <a:cubicBezTo>
                    <a:pt x="35400" y="11899"/>
                    <a:pt x="38028" y="5499"/>
                    <a:pt x="40781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4" name="Google Shape;234;p21"/>
            <p:cNvSpPr/>
            <p:nvPr/>
          </p:nvSpPr>
          <p:spPr>
            <a:xfrm>
              <a:off x="-261150" y="-82675"/>
              <a:ext cx="1203200" cy="783650"/>
            </a:xfrm>
            <a:custGeom>
              <a:rect b="b" l="l" r="r" t="t"/>
              <a:pathLst>
                <a:path extrusionOk="0" h="31346" w="48128">
                  <a:moveTo>
                    <a:pt x="0" y="29392"/>
                  </a:moveTo>
                  <a:cubicBezTo>
                    <a:pt x="5154" y="29907"/>
                    <a:pt x="10272" y="31699"/>
                    <a:pt x="15430" y="31229"/>
                  </a:cubicBezTo>
                  <a:cubicBezTo>
                    <a:pt x="30440" y="29862"/>
                    <a:pt x="48128" y="15072"/>
                    <a:pt x="48128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35" name="Google Shape;235;p21"/>
          <p:cNvGrpSpPr/>
          <p:nvPr/>
        </p:nvGrpSpPr>
        <p:grpSpPr>
          <a:xfrm>
            <a:off x="7907213" y="4558075"/>
            <a:ext cx="1157325" cy="496075"/>
            <a:chOff x="7807100" y="4500475"/>
            <a:chExt cx="1157325" cy="496075"/>
          </a:xfrm>
        </p:grpSpPr>
        <p:cxnSp>
          <p:nvCxnSpPr>
            <p:cNvPr id="236" name="Google Shape;236;p21"/>
            <p:cNvCxnSpPr/>
            <p:nvPr/>
          </p:nvCxnSpPr>
          <p:spPr>
            <a:xfrm flipH="1" rot="10800000">
              <a:off x="7807100" y="4500475"/>
              <a:ext cx="927600" cy="4134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21"/>
            <p:cNvCxnSpPr/>
            <p:nvPr/>
          </p:nvCxnSpPr>
          <p:spPr>
            <a:xfrm flipH="1" rot="10800000">
              <a:off x="8027525" y="4610750"/>
              <a:ext cx="936900" cy="3858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8" name="Google Shape;238;p21"/>
          <p:cNvSpPr/>
          <p:nvPr/>
        </p:nvSpPr>
        <p:spPr>
          <a:xfrm rot="1357113">
            <a:off x="8599933" y="258694"/>
            <a:ext cx="787962" cy="759037"/>
          </a:xfrm>
          <a:custGeom>
            <a:rect b="b" l="l" r="r" t="t"/>
            <a:pathLst>
              <a:path extrusionOk="0" h="30361" w="31518">
                <a:moveTo>
                  <a:pt x="9067" y="28892"/>
                </a:moveTo>
                <a:cubicBezTo>
                  <a:pt x="3203" y="28892"/>
                  <a:pt x="-1695" y="18850"/>
                  <a:pt x="617" y="13461"/>
                </a:cubicBezTo>
                <a:cubicBezTo>
                  <a:pt x="3872" y="5874"/>
                  <a:pt x="13435" y="-1242"/>
                  <a:pt x="21558" y="235"/>
                </a:cubicBezTo>
                <a:cubicBezTo>
                  <a:pt x="29010" y="1590"/>
                  <a:pt x="33763" y="14402"/>
                  <a:pt x="30376" y="21177"/>
                </a:cubicBezTo>
                <a:cubicBezTo>
                  <a:pt x="27793" y="26344"/>
                  <a:pt x="21285" y="28962"/>
                  <a:pt x="15680" y="30361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>
            <p:ph hasCustomPrompt="1" type="title"/>
          </p:nvPr>
        </p:nvSpPr>
        <p:spPr>
          <a:xfrm>
            <a:off x="929075" y="2853220"/>
            <a:ext cx="3162900" cy="1089300"/>
          </a:xfrm>
          <a:prstGeom prst="rect">
            <a:avLst/>
          </a:prstGeom>
          <a:solidFill>
            <a:schemeClr val="accent3"/>
          </a:solidFill>
          <a:effectLst>
            <a:outerShdw rotWithShape="0" algn="bl" dir="13440000" dist="2095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2"/>
          <p:cNvSpPr txBox="1"/>
          <p:nvPr>
            <p:ph idx="1" type="subTitle"/>
          </p:nvPr>
        </p:nvSpPr>
        <p:spPr>
          <a:xfrm>
            <a:off x="929075" y="3942525"/>
            <a:ext cx="31629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hasCustomPrompt="1" idx="2" type="title"/>
          </p:nvPr>
        </p:nvSpPr>
        <p:spPr>
          <a:xfrm>
            <a:off x="929075" y="745275"/>
            <a:ext cx="3162900" cy="1089300"/>
          </a:xfrm>
          <a:prstGeom prst="rect">
            <a:avLst/>
          </a:prstGeom>
          <a:solidFill>
            <a:schemeClr val="accent3"/>
          </a:solidFill>
          <a:effectLst>
            <a:outerShdw rotWithShape="0" algn="bl" dir="13440000" dist="2095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22"/>
          <p:cNvSpPr txBox="1"/>
          <p:nvPr>
            <p:ph idx="3" type="subTitle"/>
          </p:nvPr>
        </p:nvSpPr>
        <p:spPr>
          <a:xfrm>
            <a:off x="929075" y="1834575"/>
            <a:ext cx="31629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hasCustomPrompt="1" idx="4" type="title"/>
          </p:nvPr>
        </p:nvSpPr>
        <p:spPr>
          <a:xfrm>
            <a:off x="5052025" y="745275"/>
            <a:ext cx="3162900" cy="1089300"/>
          </a:xfrm>
          <a:prstGeom prst="rect">
            <a:avLst/>
          </a:prstGeom>
          <a:solidFill>
            <a:schemeClr val="accent3"/>
          </a:solidFill>
          <a:effectLst>
            <a:outerShdw rotWithShape="0" algn="bl" dir="13440000" dist="2095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/>
          <p:nvPr>
            <p:ph idx="5" type="subTitle"/>
          </p:nvPr>
        </p:nvSpPr>
        <p:spPr>
          <a:xfrm>
            <a:off x="5052035" y="1834575"/>
            <a:ext cx="31629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hasCustomPrompt="1" idx="6" type="title"/>
          </p:nvPr>
        </p:nvSpPr>
        <p:spPr>
          <a:xfrm>
            <a:off x="5052025" y="2853225"/>
            <a:ext cx="3162900" cy="1089300"/>
          </a:xfrm>
          <a:prstGeom prst="rect">
            <a:avLst/>
          </a:prstGeom>
          <a:solidFill>
            <a:schemeClr val="accent3"/>
          </a:solidFill>
          <a:effectLst>
            <a:outerShdw rotWithShape="0" algn="bl" dir="13440000" dist="2095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/>
          <p:nvPr>
            <p:ph idx="7" type="subTitle"/>
          </p:nvPr>
        </p:nvSpPr>
        <p:spPr>
          <a:xfrm>
            <a:off x="5052035" y="3942525"/>
            <a:ext cx="31629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48" name="Google Shape;248;p22"/>
          <p:cNvGrpSpPr/>
          <p:nvPr/>
        </p:nvGrpSpPr>
        <p:grpSpPr>
          <a:xfrm>
            <a:off x="8633725" y="257175"/>
            <a:ext cx="152400" cy="2044500"/>
            <a:chOff x="8633725" y="257175"/>
            <a:chExt cx="152400" cy="2044500"/>
          </a:xfrm>
        </p:grpSpPr>
        <p:cxnSp>
          <p:nvCxnSpPr>
            <p:cNvPr id="249" name="Google Shape;249;p22"/>
            <p:cNvCxnSpPr/>
            <p:nvPr/>
          </p:nvCxnSpPr>
          <p:spPr>
            <a:xfrm>
              <a:off x="8633725" y="257175"/>
              <a:ext cx="0" cy="18921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8786125" y="409575"/>
              <a:ext cx="0" cy="18921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1" name="Google Shape;251;p22"/>
          <p:cNvGrpSpPr/>
          <p:nvPr/>
        </p:nvGrpSpPr>
        <p:grpSpPr>
          <a:xfrm>
            <a:off x="146950" y="2516650"/>
            <a:ext cx="3389100" cy="2351400"/>
            <a:chOff x="146950" y="2516650"/>
            <a:chExt cx="3389100" cy="2351400"/>
          </a:xfrm>
        </p:grpSpPr>
        <p:cxnSp>
          <p:nvCxnSpPr>
            <p:cNvPr id="252" name="Google Shape;252;p22"/>
            <p:cNvCxnSpPr/>
            <p:nvPr/>
          </p:nvCxnSpPr>
          <p:spPr>
            <a:xfrm>
              <a:off x="303125" y="2516650"/>
              <a:ext cx="0" cy="23514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2"/>
            <p:cNvCxnSpPr/>
            <p:nvPr/>
          </p:nvCxnSpPr>
          <p:spPr>
            <a:xfrm>
              <a:off x="146950" y="4721000"/>
              <a:ext cx="3389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4" name="Google Shape;254;p22"/>
          <p:cNvGrpSpPr/>
          <p:nvPr/>
        </p:nvGrpSpPr>
        <p:grpSpPr>
          <a:xfrm>
            <a:off x="7678558" y="4775215"/>
            <a:ext cx="1010160" cy="257175"/>
            <a:chOff x="7678558" y="4775215"/>
            <a:chExt cx="1010160" cy="257175"/>
          </a:xfrm>
        </p:grpSpPr>
        <p:cxnSp>
          <p:nvCxnSpPr>
            <p:cNvPr id="255" name="Google Shape;255;p22"/>
            <p:cNvCxnSpPr/>
            <p:nvPr/>
          </p:nvCxnSpPr>
          <p:spPr>
            <a:xfrm flipH="1" rot="10800000">
              <a:off x="7724425" y="4903875"/>
              <a:ext cx="913800" cy="45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6" name="Google Shape;256;p22"/>
            <p:cNvGrpSpPr/>
            <p:nvPr/>
          </p:nvGrpSpPr>
          <p:grpSpPr>
            <a:xfrm>
              <a:off x="7678558" y="4779758"/>
              <a:ext cx="169800" cy="252633"/>
              <a:chOff x="7678558" y="4784350"/>
              <a:chExt cx="169800" cy="252633"/>
            </a:xfrm>
          </p:grpSpPr>
          <p:cxnSp>
            <p:nvCxnSpPr>
              <p:cNvPr id="257" name="Google Shape;257;p22"/>
              <p:cNvCxnSpPr/>
              <p:nvPr/>
            </p:nvCxnSpPr>
            <p:spPr>
              <a:xfrm flipH="1" rot="10800000">
                <a:off x="7715250" y="4784350"/>
                <a:ext cx="105600" cy="1332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" name="Google Shape;258;p22"/>
              <p:cNvCxnSpPr/>
              <p:nvPr/>
            </p:nvCxnSpPr>
            <p:spPr>
              <a:xfrm>
                <a:off x="7678558" y="4903783"/>
                <a:ext cx="169800" cy="1332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59" name="Google Shape;259;p22"/>
            <p:cNvGrpSpPr/>
            <p:nvPr/>
          </p:nvGrpSpPr>
          <p:grpSpPr>
            <a:xfrm flipH="1">
              <a:off x="8518917" y="4775215"/>
              <a:ext cx="169800" cy="252633"/>
              <a:chOff x="7678558" y="4784350"/>
              <a:chExt cx="169800" cy="252633"/>
            </a:xfrm>
          </p:grpSpPr>
          <p:cxnSp>
            <p:nvCxnSpPr>
              <p:cNvPr id="260" name="Google Shape;260;p22"/>
              <p:cNvCxnSpPr/>
              <p:nvPr/>
            </p:nvCxnSpPr>
            <p:spPr>
              <a:xfrm flipH="1" rot="10800000">
                <a:off x="7715250" y="4784350"/>
                <a:ext cx="105600" cy="1332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1" name="Google Shape;261;p22"/>
              <p:cNvCxnSpPr/>
              <p:nvPr/>
            </p:nvCxnSpPr>
            <p:spPr>
              <a:xfrm>
                <a:off x="7678558" y="4903783"/>
                <a:ext cx="169800" cy="1332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>
            <p:ph type="title"/>
          </p:nvPr>
        </p:nvSpPr>
        <p:spPr>
          <a:xfrm>
            <a:off x="3841675" y="539500"/>
            <a:ext cx="4589100" cy="15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4" name="Google Shape;264;p23"/>
          <p:cNvSpPr txBox="1"/>
          <p:nvPr>
            <p:ph idx="1" type="subTitle"/>
          </p:nvPr>
        </p:nvSpPr>
        <p:spPr>
          <a:xfrm>
            <a:off x="3841675" y="2208825"/>
            <a:ext cx="4589100" cy="11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23"/>
          <p:cNvSpPr txBox="1"/>
          <p:nvPr/>
        </p:nvSpPr>
        <p:spPr>
          <a:xfrm>
            <a:off x="4035825" y="3679425"/>
            <a:ext cx="43950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</a:t>
            </a:r>
            <a:r>
              <a:rPr lang="en" sz="100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This presentation template was created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infographics &amp; images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endParaRPr b="1" sz="1000">
              <a:solidFill>
                <a:schemeClr val="l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66" name="Google Shape;266;p23"/>
          <p:cNvSpPr/>
          <p:nvPr/>
        </p:nvSpPr>
        <p:spPr>
          <a:xfrm flipH="1">
            <a:off x="-1092850" y="0"/>
            <a:ext cx="4867800" cy="5143500"/>
          </a:xfrm>
          <a:prstGeom prst="parallelogram">
            <a:avLst>
              <a:gd fmla="val 33335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0680000" dist="5524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 flipH="1">
            <a:off x="-1092850" y="0"/>
            <a:ext cx="4867800" cy="5143500"/>
          </a:xfrm>
          <a:prstGeom prst="parallelogram">
            <a:avLst>
              <a:gd fmla="val 33335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0680000" dist="5524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3"/>
          <p:cNvGrpSpPr/>
          <p:nvPr/>
        </p:nvGrpSpPr>
        <p:grpSpPr>
          <a:xfrm>
            <a:off x="8321475" y="4526300"/>
            <a:ext cx="505150" cy="431675"/>
            <a:chOff x="8321475" y="4526300"/>
            <a:chExt cx="505150" cy="431675"/>
          </a:xfrm>
        </p:grpSpPr>
        <p:sp>
          <p:nvSpPr>
            <p:cNvPr id="269" name="Google Shape;269;p23"/>
            <p:cNvSpPr/>
            <p:nvPr/>
          </p:nvSpPr>
          <p:spPr>
            <a:xfrm>
              <a:off x="8321475" y="4774275"/>
              <a:ext cx="27550" cy="183700"/>
            </a:xfrm>
            <a:custGeom>
              <a:rect b="b" l="l" r="r" t="t"/>
              <a:pathLst>
                <a:path extrusionOk="0" h="7348" w="1102">
                  <a:moveTo>
                    <a:pt x="0" y="0"/>
                  </a:moveTo>
                  <a:cubicBezTo>
                    <a:pt x="485" y="2429"/>
                    <a:pt x="1102" y="4871"/>
                    <a:pt x="1102" y="7348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0" name="Google Shape;270;p23"/>
            <p:cNvSpPr/>
            <p:nvPr/>
          </p:nvSpPr>
          <p:spPr>
            <a:xfrm>
              <a:off x="8459250" y="4700800"/>
              <a:ext cx="211250" cy="202075"/>
            </a:xfrm>
            <a:custGeom>
              <a:rect b="b" l="l" r="r" t="t"/>
              <a:pathLst>
                <a:path extrusionOk="0" h="8083" w="8450">
                  <a:moveTo>
                    <a:pt x="0" y="0"/>
                  </a:moveTo>
                  <a:cubicBezTo>
                    <a:pt x="3782" y="945"/>
                    <a:pt x="4965" y="6338"/>
                    <a:pt x="8450" y="8083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1" name="Google Shape;271;p23"/>
            <p:cNvSpPr/>
            <p:nvPr/>
          </p:nvSpPr>
          <p:spPr>
            <a:xfrm>
              <a:off x="8477600" y="4526300"/>
              <a:ext cx="349025" cy="55100"/>
            </a:xfrm>
            <a:custGeom>
              <a:rect b="b" l="l" r="r" t="t"/>
              <a:pathLst>
                <a:path extrusionOk="0" h="2204" w="13961">
                  <a:moveTo>
                    <a:pt x="0" y="0"/>
                  </a:moveTo>
                  <a:cubicBezTo>
                    <a:pt x="4697" y="361"/>
                    <a:pt x="9491" y="715"/>
                    <a:pt x="13961" y="2204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72" name="Google Shape;272;p23"/>
          <p:cNvGrpSpPr/>
          <p:nvPr/>
        </p:nvGrpSpPr>
        <p:grpSpPr>
          <a:xfrm>
            <a:off x="8762309" y="0"/>
            <a:ext cx="152400" cy="2439300"/>
            <a:chOff x="8707200" y="0"/>
            <a:chExt cx="152400" cy="2439300"/>
          </a:xfrm>
        </p:grpSpPr>
        <p:cxnSp>
          <p:nvCxnSpPr>
            <p:cNvPr id="273" name="Google Shape;273;p23"/>
            <p:cNvCxnSpPr/>
            <p:nvPr/>
          </p:nvCxnSpPr>
          <p:spPr>
            <a:xfrm>
              <a:off x="8707200" y="0"/>
              <a:ext cx="0" cy="22869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3"/>
            <p:cNvCxnSpPr/>
            <p:nvPr/>
          </p:nvCxnSpPr>
          <p:spPr>
            <a:xfrm>
              <a:off x="8859600" y="152400"/>
              <a:ext cx="0" cy="22869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/>
        </p:nvSpPr>
        <p:spPr>
          <a:xfrm>
            <a:off x="8761294" y="-144475"/>
            <a:ext cx="485450" cy="443075"/>
          </a:xfrm>
          <a:custGeom>
            <a:rect b="b" l="l" r="r" t="t"/>
            <a:pathLst>
              <a:path extrusionOk="0" h="17723" w="19418">
                <a:moveTo>
                  <a:pt x="539" y="0"/>
                </a:moveTo>
                <a:cubicBezTo>
                  <a:pt x="539" y="2828"/>
                  <a:pt x="-842" y="6267"/>
                  <a:pt x="924" y="8476"/>
                </a:cubicBezTo>
                <a:cubicBezTo>
                  <a:pt x="5229" y="13859"/>
                  <a:pt x="12526" y="17723"/>
                  <a:pt x="19418" y="17723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7" name="Google Shape;277;p24"/>
          <p:cNvSpPr/>
          <p:nvPr/>
        </p:nvSpPr>
        <p:spPr>
          <a:xfrm>
            <a:off x="8497614" y="-71275"/>
            <a:ext cx="806900" cy="683875"/>
          </a:xfrm>
          <a:custGeom>
            <a:rect b="b" l="l" r="r" t="t"/>
            <a:pathLst>
              <a:path extrusionOk="0" h="27355" w="32276">
                <a:moveTo>
                  <a:pt x="1454" y="0"/>
                </a:moveTo>
                <a:cubicBezTo>
                  <a:pt x="-6168" y="11428"/>
                  <a:pt x="18539" y="27355"/>
                  <a:pt x="32276" y="27355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Google Shape;278;p24"/>
          <p:cNvSpPr/>
          <p:nvPr/>
        </p:nvSpPr>
        <p:spPr>
          <a:xfrm>
            <a:off x="8273900" y="-192625"/>
            <a:ext cx="1030624" cy="1040275"/>
          </a:xfrm>
          <a:custGeom>
            <a:rect b="b" l="l" r="r" t="t"/>
            <a:pathLst>
              <a:path extrusionOk="0" h="41611" w="48160">
                <a:moveTo>
                  <a:pt x="0" y="0"/>
                </a:moveTo>
                <a:cubicBezTo>
                  <a:pt x="0" y="10722"/>
                  <a:pt x="2821" y="22856"/>
                  <a:pt x="10402" y="30437"/>
                </a:cubicBezTo>
                <a:cubicBezTo>
                  <a:pt x="19683" y="39718"/>
                  <a:pt x="35034" y="41611"/>
                  <a:pt x="48160" y="41611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79" name="Google Shape;279;p24"/>
          <p:cNvGrpSpPr/>
          <p:nvPr/>
        </p:nvGrpSpPr>
        <p:grpSpPr>
          <a:xfrm flipH="1" rot="-3977563">
            <a:off x="8659602" y="196986"/>
            <a:ext cx="1089460" cy="1236282"/>
            <a:chOff x="7724450" y="3691375"/>
            <a:chExt cx="987450" cy="1120525"/>
          </a:xfrm>
        </p:grpSpPr>
        <p:sp>
          <p:nvSpPr>
            <p:cNvPr id="280" name="Google Shape;280;p24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81" name="Google Shape;281;p24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282" name="Google Shape;282;p24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83" name="Google Shape;283;p24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284" name="Google Shape;284;p24"/>
          <p:cNvGrpSpPr/>
          <p:nvPr/>
        </p:nvGrpSpPr>
        <p:grpSpPr>
          <a:xfrm>
            <a:off x="-125225" y="4257902"/>
            <a:ext cx="1165475" cy="818175"/>
            <a:chOff x="-125225" y="4257902"/>
            <a:chExt cx="1165475" cy="818175"/>
          </a:xfrm>
        </p:grpSpPr>
        <p:sp>
          <p:nvSpPr>
            <p:cNvPr id="285" name="Google Shape;285;p24"/>
            <p:cNvSpPr/>
            <p:nvPr/>
          </p:nvSpPr>
          <p:spPr>
            <a:xfrm>
              <a:off x="-57800" y="4526096"/>
              <a:ext cx="866900" cy="549975"/>
            </a:xfrm>
            <a:custGeom>
              <a:rect b="b" l="l" r="r" t="t"/>
              <a:pathLst>
                <a:path extrusionOk="0" h="21999" w="34676">
                  <a:moveTo>
                    <a:pt x="0" y="2350"/>
                  </a:moveTo>
                  <a:cubicBezTo>
                    <a:pt x="1648" y="154"/>
                    <a:pt x="5807" y="-714"/>
                    <a:pt x="8091" y="809"/>
                  </a:cubicBezTo>
                  <a:cubicBezTo>
                    <a:pt x="11944" y="3378"/>
                    <a:pt x="12182" y="9473"/>
                    <a:pt x="15797" y="12367"/>
                  </a:cubicBezTo>
                  <a:cubicBezTo>
                    <a:pt x="21312" y="16782"/>
                    <a:pt x="34676" y="14934"/>
                    <a:pt x="34676" y="21999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6" name="Google Shape;286;p24"/>
            <p:cNvSpPr/>
            <p:nvPr/>
          </p:nvSpPr>
          <p:spPr>
            <a:xfrm>
              <a:off x="-125225" y="4257902"/>
              <a:ext cx="1165475" cy="818175"/>
            </a:xfrm>
            <a:custGeom>
              <a:rect b="b" l="l" r="r" t="t"/>
              <a:pathLst>
                <a:path extrusionOk="0" h="32727" w="46619">
                  <a:moveTo>
                    <a:pt x="0" y="2290"/>
                  </a:moveTo>
                  <a:cubicBezTo>
                    <a:pt x="3453" y="-588"/>
                    <a:pt x="10307" y="-888"/>
                    <a:pt x="13485" y="2290"/>
                  </a:cubicBezTo>
                  <a:cubicBezTo>
                    <a:pt x="16520" y="5325"/>
                    <a:pt x="18141" y="9733"/>
                    <a:pt x="21576" y="12307"/>
                  </a:cubicBezTo>
                  <a:cubicBezTo>
                    <a:pt x="27169" y="16499"/>
                    <a:pt x="35634" y="15433"/>
                    <a:pt x="41225" y="19627"/>
                  </a:cubicBezTo>
                  <a:cubicBezTo>
                    <a:pt x="45003" y="22461"/>
                    <a:pt x="46619" y="28005"/>
                    <a:pt x="46619" y="32727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87" name="Google Shape;287;p24"/>
          <p:cNvGrpSpPr/>
          <p:nvPr/>
        </p:nvGrpSpPr>
        <p:grpSpPr>
          <a:xfrm>
            <a:off x="125225" y="38525"/>
            <a:ext cx="683875" cy="712775"/>
            <a:chOff x="125225" y="38525"/>
            <a:chExt cx="683875" cy="712775"/>
          </a:xfrm>
        </p:grpSpPr>
        <p:sp>
          <p:nvSpPr>
            <p:cNvPr id="288" name="Google Shape;288;p24"/>
            <p:cNvSpPr/>
            <p:nvPr/>
          </p:nvSpPr>
          <p:spPr>
            <a:xfrm>
              <a:off x="125225" y="491225"/>
              <a:ext cx="587550" cy="260075"/>
            </a:xfrm>
            <a:custGeom>
              <a:rect b="b" l="l" r="r" t="t"/>
              <a:pathLst>
                <a:path extrusionOk="0" h="10403" w="23502">
                  <a:moveTo>
                    <a:pt x="0" y="0"/>
                  </a:moveTo>
                  <a:cubicBezTo>
                    <a:pt x="7874" y="3375"/>
                    <a:pt x="15837" y="6576"/>
                    <a:pt x="23502" y="10403"/>
                  </a:cubicBezTo>
                </a:path>
              </a:pathLst>
            </a:cu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9" name="Google Shape;289;p24"/>
            <p:cNvSpPr/>
            <p:nvPr/>
          </p:nvSpPr>
          <p:spPr>
            <a:xfrm>
              <a:off x="385275" y="221525"/>
              <a:ext cx="231175" cy="298600"/>
            </a:xfrm>
            <a:custGeom>
              <a:rect b="b" l="l" r="r" t="t"/>
              <a:pathLst>
                <a:path extrusionOk="0" h="11944" w="9247">
                  <a:moveTo>
                    <a:pt x="0" y="0"/>
                  </a:moveTo>
                  <a:cubicBezTo>
                    <a:pt x="2252" y="4503"/>
                    <a:pt x="6453" y="7755"/>
                    <a:pt x="9247" y="11944"/>
                  </a:cubicBezTo>
                </a:path>
              </a:pathLst>
            </a:cu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0" name="Google Shape;290;p24"/>
            <p:cNvSpPr/>
            <p:nvPr/>
          </p:nvSpPr>
          <p:spPr>
            <a:xfrm>
              <a:off x="789825" y="38525"/>
              <a:ext cx="19275" cy="414175"/>
            </a:xfrm>
            <a:custGeom>
              <a:rect b="b" l="l" r="r" t="t"/>
              <a:pathLst>
                <a:path extrusionOk="0" h="16567" w="771">
                  <a:moveTo>
                    <a:pt x="0" y="16567"/>
                  </a:moveTo>
                  <a:cubicBezTo>
                    <a:pt x="0" y="11039"/>
                    <a:pt x="771" y="5528"/>
                    <a:pt x="771" y="0"/>
                  </a:cubicBezTo>
                </a:path>
              </a:pathLst>
            </a:cu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/>
          <p:nvPr/>
        </p:nvSpPr>
        <p:spPr>
          <a:xfrm>
            <a:off x="8136263" y="1945800"/>
            <a:ext cx="4226400" cy="3197700"/>
          </a:xfrm>
          <a:prstGeom prst="parallelogram">
            <a:avLst>
              <a:gd fmla="val 49159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0680000" dist="5524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5"/>
          <p:cNvGrpSpPr/>
          <p:nvPr/>
        </p:nvGrpSpPr>
        <p:grpSpPr>
          <a:xfrm>
            <a:off x="131000" y="104225"/>
            <a:ext cx="943800" cy="2756450"/>
            <a:chOff x="131000" y="104225"/>
            <a:chExt cx="943800" cy="2756450"/>
          </a:xfrm>
        </p:grpSpPr>
        <p:cxnSp>
          <p:nvCxnSpPr>
            <p:cNvPr id="294" name="Google Shape;294;p25"/>
            <p:cNvCxnSpPr/>
            <p:nvPr/>
          </p:nvCxnSpPr>
          <p:spPr>
            <a:xfrm>
              <a:off x="323625" y="240775"/>
              <a:ext cx="0" cy="26199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5"/>
            <p:cNvCxnSpPr/>
            <p:nvPr/>
          </p:nvCxnSpPr>
          <p:spPr>
            <a:xfrm>
              <a:off x="476025" y="104225"/>
              <a:ext cx="0" cy="26199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5"/>
            <p:cNvCxnSpPr/>
            <p:nvPr/>
          </p:nvCxnSpPr>
          <p:spPr>
            <a:xfrm>
              <a:off x="131000" y="423800"/>
              <a:ext cx="9438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69825"/>
            <a:ext cx="77040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3" name="Google Shape;23;p4"/>
          <p:cNvGrpSpPr/>
          <p:nvPr/>
        </p:nvGrpSpPr>
        <p:grpSpPr>
          <a:xfrm>
            <a:off x="7990800" y="-110225"/>
            <a:ext cx="1304250" cy="1249150"/>
            <a:chOff x="7990800" y="-110225"/>
            <a:chExt cx="1304250" cy="1249150"/>
          </a:xfrm>
        </p:grpSpPr>
        <p:sp>
          <p:nvSpPr>
            <p:cNvPr id="24" name="Google Shape;24;p4"/>
            <p:cNvSpPr/>
            <p:nvPr/>
          </p:nvSpPr>
          <p:spPr>
            <a:xfrm>
              <a:off x="8275525" y="-110225"/>
              <a:ext cx="1010325" cy="1047075"/>
            </a:xfrm>
            <a:custGeom>
              <a:rect b="b" l="l" r="r" t="t"/>
              <a:pathLst>
                <a:path extrusionOk="0" h="41883" w="40413">
                  <a:moveTo>
                    <a:pt x="0" y="0"/>
                  </a:moveTo>
                  <a:cubicBezTo>
                    <a:pt x="1145" y="4586"/>
                    <a:pt x="3814" y="10463"/>
                    <a:pt x="8450" y="11389"/>
                  </a:cubicBezTo>
                  <a:cubicBezTo>
                    <a:pt x="13696" y="12437"/>
                    <a:pt x="20098" y="12015"/>
                    <a:pt x="23881" y="15798"/>
                  </a:cubicBezTo>
                  <a:cubicBezTo>
                    <a:pt x="31160" y="23077"/>
                    <a:pt x="31203" y="37284"/>
                    <a:pt x="40413" y="41883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" name="Google Shape;25;p4"/>
            <p:cNvSpPr/>
            <p:nvPr/>
          </p:nvSpPr>
          <p:spPr>
            <a:xfrm>
              <a:off x="7990800" y="-45925"/>
              <a:ext cx="1304250" cy="1184850"/>
            </a:xfrm>
            <a:custGeom>
              <a:rect b="b" l="l" r="r" t="t"/>
              <a:pathLst>
                <a:path extrusionOk="0" h="47394" w="52170">
                  <a:moveTo>
                    <a:pt x="0" y="0"/>
                  </a:moveTo>
                  <a:cubicBezTo>
                    <a:pt x="886" y="6207"/>
                    <a:pt x="-1177" y="14894"/>
                    <a:pt x="4041" y="18370"/>
                  </a:cubicBezTo>
                  <a:cubicBezTo>
                    <a:pt x="9458" y="21979"/>
                    <a:pt x="18859" y="17513"/>
                    <a:pt x="23146" y="22411"/>
                  </a:cubicBezTo>
                  <a:cubicBezTo>
                    <a:pt x="27026" y="26844"/>
                    <a:pt x="25224" y="34780"/>
                    <a:pt x="29391" y="38944"/>
                  </a:cubicBezTo>
                  <a:cubicBezTo>
                    <a:pt x="35119" y="44669"/>
                    <a:pt x="44071" y="47394"/>
                    <a:pt x="52170" y="47394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6" name="Google Shape;26;p4"/>
          <p:cNvSpPr/>
          <p:nvPr/>
        </p:nvSpPr>
        <p:spPr>
          <a:xfrm>
            <a:off x="9" y="4561300"/>
            <a:ext cx="1160000" cy="389825"/>
          </a:xfrm>
          <a:custGeom>
            <a:rect b="b" l="l" r="r" t="t"/>
            <a:pathLst>
              <a:path extrusionOk="0" h="15593" w="46400">
                <a:moveTo>
                  <a:pt x="25631" y="0"/>
                </a:moveTo>
                <a:cubicBezTo>
                  <a:pt x="16479" y="0"/>
                  <a:pt x="-3443" y="3202"/>
                  <a:pt x="648" y="11389"/>
                </a:cubicBezTo>
                <a:cubicBezTo>
                  <a:pt x="1739" y="13572"/>
                  <a:pt x="5216" y="13223"/>
                  <a:pt x="7628" y="13594"/>
                </a:cubicBezTo>
                <a:cubicBezTo>
                  <a:pt x="13941" y="14566"/>
                  <a:pt x="20347" y="14935"/>
                  <a:pt x="26733" y="15063"/>
                </a:cubicBezTo>
                <a:cubicBezTo>
                  <a:pt x="33194" y="15192"/>
                  <a:pt x="41957" y="16925"/>
                  <a:pt x="45837" y="11757"/>
                </a:cubicBezTo>
                <a:cubicBezTo>
                  <a:pt x="48958" y="7601"/>
                  <a:pt x="38176" y="2939"/>
                  <a:pt x="32979" y="2939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7" name="Google Shape;27;p4"/>
          <p:cNvGrpSpPr/>
          <p:nvPr/>
        </p:nvGrpSpPr>
        <p:grpSpPr>
          <a:xfrm>
            <a:off x="226509" y="4256868"/>
            <a:ext cx="609011" cy="694247"/>
            <a:chOff x="560275" y="3995400"/>
            <a:chExt cx="459250" cy="523525"/>
          </a:xfrm>
        </p:grpSpPr>
        <p:sp>
          <p:nvSpPr>
            <p:cNvPr id="28" name="Google Shape;28;p4"/>
            <p:cNvSpPr/>
            <p:nvPr/>
          </p:nvSpPr>
          <p:spPr>
            <a:xfrm>
              <a:off x="560275" y="4041325"/>
              <a:ext cx="459250" cy="477600"/>
            </a:xfrm>
            <a:custGeom>
              <a:rect b="b" l="l" r="r" t="t"/>
              <a:pathLst>
                <a:path extrusionOk="0" h="19104" w="18370">
                  <a:moveTo>
                    <a:pt x="0" y="0"/>
                  </a:moveTo>
                  <a:cubicBezTo>
                    <a:pt x="7756" y="4230"/>
                    <a:pt x="14411" y="11207"/>
                    <a:pt x="18370" y="19104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" name="Google Shape;29;p4"/>
            <p:cNvSpPr/>
            <p:nvPr/>
          </p:nvSpPr>
          <p:spPr>
            <a:xfrm>
              <a:off x="597025" y="3995400"/>
              <a:ext cx="312275" cy="431675"/>
            </a:xfrm>
            <a:custGeom>
              <a:rect b="b" l="l" r="r" t="t"/>
              <a:pathLst>
                <a:path extrusionOk="0" h="17267" w="12491">
                  <a:moveTo>
                    <a:pt x="12491" y="0"/>
                  </a:moveTo>
                  <a:cubicBezTo>
                    <a:pt x="9041" y="6210"/>
                    <a:pt x="2245" y="10527"/>
                    <a:pt x="0" y="17267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6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867775" y="3740725"/>
            <a:ext cx="65631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1867775" y="2134850"/>
            <a:ext cx="65631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1867775" y="1575950"/>
            <a:ext cx="6563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1867775" y="3181825"/>
            <a:ext cx="6563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>
            <a:off x="8015747" y="-78700"/>
            <a:ext cx="1325300" cy="1144550"/>
          </a:xfrm>
          <a:custGeom>
            <a:rect b="b" l="l" r="r" t="t"/>
            <a:pathLst>
              <a:path extrusionOk="0" h="45782" w="53012">
                <a:moveTo>
                  <a:pt x="11071" y="0"/>
                </a:moveTo>
                <a:cubicBezTo>
                  <a:pt x="5227" y="1670"/>
                  <a:pt x="-2502" y="10056"/>
                  <a:pt x="869" y="15114"/>
                </a:cubicBezTo>
                <a:cubicBezTo>
                  <a:pt x="4149" y="20035"/>
                  <a:pt x="12119" y="19356"/>
                  <a:pt x="16739" y="23049"/>
                </a:cubicBezTo>
                <a:cubicBezTo>
                  <a:pt x="22695" y="27810"/>
                  <a:pt x="22663" y="37735"/>
                  <a:pt x="28452" y="42697"/>
                </a:cubicBezTo>
                <a:cubicBezTo>
                  <a:pt x="34704" y="48055"/>
                  <a:pt x="47190" y="45875"/>
                  <a:pt x="53012" y="40053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" name="Google Shape;37;p5"/>
          <p:cNvSpPr/>
          <p:nvPr/>
        </p:nvSpPr>
        <p:spPr>
          <a:xfrm>
            <a:off x="8507872" y="-78700"/>
            <a:ext cx="747650" cy="680775"/>
          </a:xfrm>
          <a:custGeom>
            <a:rect b="b" l="l" r="r" t="t"/>
            <a:pathLst>
              <a:path extrusionOk="0" h="27231" w="29906">
                <a:moveTo>
                  <a:pt x="6857" y="0"/>
                </a:moveTo>
                <a:cubicBezTo>
                  <a:pt x="3440" y="1140"/>
                  <a:pt x="-1419" y="5602"/>
                  <a:pt x="434" y="8691"/>
                </a:cubicBezTo>
                <a:cubicBezTo>
                  <a:pt x="1782" y="10938"/>
                  <a:pt x="4811" y="11587"/>
                  <a:pt x="6857" y="13225"/>
                </a:cubicBezTo>
                <a:cubicBezTo>
                  <a:pt x="11188" y="16692"/>
                  <a:pt x="12621" y="23319"/>
                  <a:pt x="17437" y="26072"/>
                </a:cubicBezTo>
                <a:cubicBezTo>
                  <a:pt x="21126" y="28181"/>
                  <a:pt x="28007" y="27228"/>
                  <a:pt x="29906" y="23427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" name="Google Shape;38;p5"/>
          <p:cNvSpPr/>
          <p:nvPr/>
        </p:nvSpPr>
        <p:spPr>
          <a:xfrm>
            <a:off x="8955075" y="-28350"/>
            <a:ext cx="198375" cy="264500"/>
          </a:xfrm>
          <a:custGeom>
            <a:rect b="b" l="l" r="r" t="t"/>
            <a:pathLst>
              <a:path extrusionOk="0" h="10580" w="7935">
                <a:moveTo>
                  <a:pt x="0" y="0"/>
                </a:moveTo>
                <a:cubicBezTo>
                  <a:pt x="0" y="4408"/>
                  <a:pt x="3527" y="10580"/>
                  <a:pt x="7935" y="10580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9" name="Google Shape;39;p5"/>
          <p:cNvGrpSpPr/>
          <p:nvPr/>
        </p:nvGrpSpPr>
        <p:grpSpPr>
          <a:xfrm>
            <a:off x="7692275" y="3740725"/>
            <a:ext cx="1214550" cy="1347046"/>
            <a:chOff x="7683100" y="3661100"/>
            <a:chExt cx="1214550" cy="1347046"/>
          </a:xfrm>
        </p:grpSpPr>
        <p:sp>
          <p:nvSpPr>
            <p:cNvPr id="40" name="Google Shape;40;p5"/>
            <p:cNvSpPr/>
            <p:nvPr/>
          </p:nvSpPr>
          <p:spPr>
            <a:xfrm>
              <a:off x="7755650" y="3740725"/>
              <a:ext cx="1142000" cy="1173275"/>
            </a:xfrm>
            <a:custGeom>
              <a:rect b="b" l="l" r="r" t="t"/>
              <a:pathLst>
                <a:path extrusionOk="0" h="46931" w="45680">
                  <a:moveTo>
                    <a:pt x="0" y="45006"/>
                  </a:moveTo>
                  <a:cubicBezTo>
                    <a:pt x="12901" y="48231"/>
                    <a:pt x="30555" y="48218"/>
                    <a:pt x="39311" y="38209"/>
                  </a:cubicBezTo>
                  <a:cubicBezTo>
                    <a:pt x="47711" y="28607"/>
                    <a:pt x="48515" y="5712"/>
                    <a:pt x="37107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1" name="Google Shape;41;p5"/>
            <p:cNvGrpSpPr/>
            <p:nvPr/>
          </p:nvGrpSpPr>
          <p:grpSpPr>
            <a:xfrm>
              <a:off x="8610725" y="3661100"/>
              <a:ext cx="220450" cy="253750"/>
              <a:chOff x="8592375" y="3653475"/>
              <a:chExt cx="220450" cy="253750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8629150" y="3737300"/>
                <a:ext cx="59700" cy="169925"/>
              </a:xfrm>
              <a:custGeom>
                <a:rect b="b" l="l" r="r" t="t"/>
                <a:pathLst>
                  <a:path extrusionOk="0" h="6797" w="2388">
                    <a:moveTo>
                      <a:pt x="2388" y="6797"/>
                    </a:moveTo>
                    <a:cubicBezTo>
                      <a:pt x="1442" y="4590"/>
                      <a:pt x="1073" y="2148"/>
                      <a:pt x="0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3" name="Google Shape;43;p5"/>
              <p:cNvSpPr/>
              <p:nvPr/>
            </p:nvSpPr>
            <p:spPr>
              <a:xfrm>
                <a:off x="8592375" y="3653475"/>
                <a:ext cx="220450" cy="87250"/>
              </a:xfrm>
              <a:custGeom>
                <a:rect b="b" l="l" r="r" t="t"/>
                <a:pathLst>
                  <a:path extrusionOk="0" h="3490" w="8818">
                    <a:moveTo>
                      <a:pt x="0" y="3490"/>
                    </a:moveTo>
                    <a:cubicBezTo>
                      <a:pt x="2764" y="1956"/>
                      <a:pt x="5751" y="768"/>
                      <a:pt x="881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44" name="Google Shape;44;p5"/>
            <p:cNvGrpSpPr/>
            <p:nvPr/>
          </p:nvGrpSpPr>
          <p:grpSpPr>
            <a:xfrm>
              <a:off x="7683100" y="4764750"/>
              <a:ext cx="169925" cy="243396"/>
              <a:chOff x="7664725" y="4743050"/>
              <a:chExt cx="169925" cy="243396"/>
            </a:xfrm>
          </p:grpSpPr>
          <p:sp>
            <p:nvSpPr>
              <p:cNvPr id="45" name="Google Shape;45;p5"/>
              <p:cNvSpPr/>
              <p:nvPr/>
            </p:nvSpPr>
            <p:spPr>
              <a:xfrm>
                <a:off x="7673915" y="4802746"/>
                <a:ext cx="133175" cy="183700"/>
              </a:xfrm>
              <a:custGeom>
                <a:rect b="b" l="l" r="r" t="t"/>
                <a:pathLst>
                  <a:path extrusionOk="0" h="7348" w="5327">
                    <a:moveTo>
                      <a:pt x="0" y="0"/>
                    </a:moveTo>
                    <a:cubicBezTo>
                      <a:pt x="1557" y="2594"/>
                      <a:pt x="3976" y="4641"/>
                      <a:pt x="5327" y="7348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5"/>
              <p:cNvSpPr/>
              <p:nvPr/>
            </p:nvSpPr>
            <p:spPr>
              <a:xfrm>
                <a:off x="7664725" y="4743050"/>
                <a:ext cx="169925" cy="105625"/>
              </a:xfrm>
              <a:custGeom>
                <a:rect b="b" l="l" r="r" t="t"/>
                <a:pathLst>
                  <a:path extrusionOk="0" h="4225" w="6797">
                    <a:moveTo>
                      <a:pt x="0" y="4225"/>
                    </a:moveTo>
                    <a:cubicBezTo>
                      <a:pt x="2385" y="3031"/>
                      <a:pt x="4320" y="990"/>
                      <a:pt x="6797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9" name="Google Shape;49;p6"/>
          <p:cNvGrpSpPr/>
          <p:nvPr/>
        </p:nvGrpSpPr>
        <p:grpSpPr>
          <a:xfrm>
            <a:off x="8142884" y="-203900"/>
            <a:ext cx="1303050" cy="1268975"/>
            <a:chOff x="8142884" y="-203900"/>
            <a:chExt cx="1303050" cy="1268975"/>
          </a:xfrm>
        </p:grpSpPr>
        <p:sp>
          <p:nvSpPr>
            <p:cNvPr id="50" name="Google Shape;50;p6"/>
            <p:cNvSpPr/>
            <p:nvPr/>
          </p:nvSpPr>
          <p:spPr>
            <a:xfrm>
              <a:off x="8642925" y="-64300"/>
              <a:ext cx="578625" cy="443150"/>
            </a:xfrm>
            <a:custGeom>
              <a:rect b="b" l="l" r="r" t="t"/>
              <a:pathLst>
                <a:path extrusionOk="0" h="17726" w="23145">
                  <a:moveTo>
                    <a:pt x="0" y="0"/>
                  </a:moveTo>
                  <a:cubicBezTo>
                    <a:pt x="597" y="3587"/>
                    <a:pt x="5142" y="5144"/>
                    <a:pt x="7715" y="7715"/>
                  </a:cubicBezTo>
                  <a:cubicBezTo>
                    <a:pt x="10666" y="10664"/>
                    <a:pt x="12177" y="15198"/>
                    <a:pt x="15798" y="17268"/>
                  </a:cubicBezTo>
                  <a:cubicBezTo>
                    <a:pt x="17966" y="18507"/>
                    <a:pt x="20911" y="16915"/>
                    <a:pt x="23145" y="15798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1" name="Google Shape;51;p6"/>
            <p:cNvSpPr/>
            <p:nvPr/>
          </p:nvSpPr>
          <p:spPr>
            <a:xfrm>
              <a:off x="8418559" y="-203900"/>
              <a:ext cx="1027375" cy="890775"/>
            </a:xfrm>
            <a:custGeom>
              <a:rect b="b" l="l" r="r" t="t"/>
              <a:pathLst>
                <a:path extrusionOk="0" h="35631" w="41095">
                  <a:moveTo>
                    <a:pt x="1050" y="0"/>
                  </a:moveTo>
                  <a:cubicBezTo>
                    <a:pt x="1938" y="4445"/>
                    <a:pt x="-1345" y="9539"/>
                    <a:pt x="682" y="13593"/>
                  </a:cubicBezTo>
                  <a:cubicBezTo>
                    <a:pt x="2232" y="16693"/>
                    <a:pt x="6727" y="17025"/>
                    <a:pt x="9500" y="19104"/>
                  </a:cubicBezTo>
                  <a:cubicBezTo>
                    <a:pt x="13147" y="21838"/>
                    <a:pt x="13257" y="27639"/>
                    <a:pt x="16480" y="30861"/>
                  </a:cubicBezTo>
                  <a:cubicBezTo>
                    <a:pt x="22284" y="36662"/>
                    <a:pt x="37429" y="37835"/>
                    <a:pt x="41095" y="30493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" name="Google Shape;52;p6"/>
            <p:cNvSpPr/>
            <p:nvPr/>
          </p:nvSpPr>
          <p:spPr>
            <a:xfrm>
              <a:off x="8142884" y="-12850"/>
              <a:ext cx="1142975" cy="1077925"/>
            </a:xfrm>
            <a:custGeom>
              <a:rect b="b" l="l" r="r" t="t"/>
              <a:pathLst>
                <a:path extrusionOk="0" h="43117" w="45719">
                  <a:moveTo>
                    <a:pt x="162" y="0"/>
                  </a:moveTo>
                  <a:cubicBezTo>
                    <a:pt x="-485" y="7766"/>
                    <a:pt x="4950" y="16719"/>
                    <a:pt x="11919" y="20206"/>
                  </a:cubicBezTo>
                  <a:cubicBezTo>
                    <a:pt x="17706" y="23101"/>
                    <a:pt x="17430" y="32052"/>
                    <a:pt x="21471" y="37106"/>
                  </a:cubicBezTo>
                  <a:cubicBezTo>
                    <a:pt x="26547" y="43454"/>
                    <a:pt x="39972" y="45425"/>
                    <a:pt x="45719" y="39678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3" name="Google Shape;53;p6"/>
          <p:cNvGrpSpPr/>
          <p:nvPr/>
        </p:nvGrpSpPr>
        <p:grpSpPr>
          <a:xfrm rot="493300">
            <a:off x="8286420" y="4186107"/>
            <a:ext cx="578775" cy="835781"/>
            <a:chOff x="4923025" y="2808725"/>
            <a:chExt cx="578788" cy="835800"/>
          </a:xfrm>
        </p:grpSpPr>
        <p:cxnSp>
          <p:nvCxnSpPr>
            <p:cNvPr id="54" name="Google Shape;54;p6"/>
            <p:cNvCxnSpPr/>
            <p:nvPr/>
          </p:nvCxnSpPr>
          <p:spPr>
            <a:xfrm flipH="1" rot="10800000">
              <a:off x="5088413" y="2808725"/>
              <a:ext cx="413400" cy="835800"/>
            </a:xfrm>
            <a:prstGeom prst="straightConnector1">
              <a:avLst/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6"/>
            <p:cNvCxnSpPr/>
            <p:nvPr/>
          </p:nvCxnSpPr>
          <p:spPr>
            <a:xfrm rot="10800000">
              <a:off x="4923025" y="3515825"/>
              <a:ext cx="206700" cy="128700"/>
            </a:xfrm>
            <a:prstGeom prst="straightConnector1">
              <a:avLst/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" name="Google Shape;56;p6"/>
          <p:cNvGrpSpPr/>
          <p:nvPr/>
        </p:nvGrpSpPr>
        <p:grpSpPr>
          <a:xfrm>
            <a:off x="192875" y="-27550"/>
            <a:ext cx="152400" cy="1989300"/>
            <a:chOff x="192875" y="-27550"/>
            <a:chExt cx="152400" cy="1989300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192875" y="-27550"/>
              <a:ext cx="0" cy="18369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6"/>
            <p:cNvCxnSpPr/>
            <p:nvPr/>
          </p:nvCxnSpPr>
          <p:spPr>
            <a:xfrm>
              <a:off x="345275" y="124850"/>
              <a:ext cx="0" cy="18369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713225" y="445025"/>
            <a:ext cx="380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subTitle"/>
          </p:nvPr>
        </p:nvSpPr>
        <p:spPr>
          <a:xfrm>
            <a:off x="713225" y="1666499"/>
            <a:ext cx="3804900" cy="18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2" name="Google Shape;62;p7"/>
          <p:cNvSpPr/>
          <p:nvPr>
            <p:ph idx="2" type="pic"/>
          </p:nvPr>
        </p:nvSpPr>
        <p:spPr>
          <a:xfrm>
            <a:off x="4801750" y="727375"/>
            <a:ext cx="3629100" cy="3876600"/>
          </a:xfrm>
          <a:prstGeom prst="parallelogram">
            <a:avLst>
              <a:gd fmla="val 25000" name="adj"/>
            </a:avLst>
          </a:prstGeom>
          <a:noFill/>
          <a:ln>
            <a:noFill/>
          </a:ln>
          <a:effectLst>
            <a:outerShdw rotWithShape="0" algn="bl" dir="13500000" dist="400050">
              <a:schemeClr val="lt2"/>
            </a:outerShdw>
          </a:effectLst>
        </p:spPr>
      </p:sp>
      <p:grpSp>
        <p:nvGrpSpPr>
          <p:cNvPr id="63" name="Google Shape;63;p7"/>
          <p:cNvGrpSpPr/>
          <p:nvPr/>
        </p:nvGrpSpPr>
        <p:grpSpPr>
          <a:xfrm rot="-333554">
            <a:off x="8144761" y="4413100"/>
            <a:ext cx="1398578" cy="1096663"/>
            <a:chOff x="7053195" y="3530069"/>
            <a:chExt cx="2210225" cy="1732825"/>
          </a:xfrm>
        </p:grpSpPr>
        <p:sp>
          <p:nvSpPr>
            <p:cNvPr id="64" name="Google Shape;64;p7"/>
            <p:cNvSpPr/>
            <p:nvPr/>
          </p:nvSpPr>
          <p:spPr>
            <a:xfrm>
              <a:off x="7889970" y="4124653"/>
              <a:ext cx="536675" cy="480800"/>
            </a:xfrm>
            <a:custGeom>
              <a:rect b="b" l="l" r="r" t="t"/>
              <a:pathLst>
                <a:path extrusionOk="0" h="19232" w="21467">
                  <a:moveTo>
                    <a:pt x="13717" y="983"/>
                  </a:moveTo>
                  <a:cubicBezTo>
                    <a:pt x="10151" y="-801"/>
                    <a:pt x="4354" y="-2"/>
                    <a:pt x="1961" y="3187"/>
                  </a:cubicBezTo>
                  <a:cubicBezTo>
                    <a:pt x="-1253" y="7472"/>
                    <a:pt x="-403" y="18228"/>
                    <a:pt x="4900" y="18985"/>
                  </a:cubicBezTo>
                  <a:cubicBezTo>
                    <a:pt x="10619" y="19801"/>
                    <a:pt x="18790" y="18050"/>
                    <a:pt x="21065" y="12740"/>
                  </a:cubicBezTo>
                  <a:cubicBezTo>
                    <a:pt x="22966" y="8304"/>
                    <a:pt x="17441" y="983"/>
                    <a:pt x="12615" y="983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" name="Google Shape;65;p7"/>
            <p:cNvSpPr/>
            <p:nvPr/>
          </p:nvSpPr>
          <p:spPr>
            <a:xfrm>
              <a:off x="7425767" y="3805614"/>
              <a:ext cx="1451775" cy="1181700"/>
            </a:xfrm>
            <a:custGeom>
              <a:rect b="b" l="l" r="r" t="t"/>
              <a:pathLst>
                <a:path extrusionOk="0" h="47268" w="58071">
                  <a:moveTo>
                    <a:pt x="37061" y="885"/>
                  </a:moveTo>
                  <a:cubicBezTo>
                    <a:pt x="25126" y="-440"/>
                    <a:pt x="8998" y="-1373"/>
                    <a:pt x="1792" y="8233"/>
                  </a:cubicBezTo>
                  <a:cubicBezTo>
                    <a:pt x="-1592" y="12744"/>
                    <a:pt x="744" y="19783"/>
                    <a:pt x="2526" y="25133"/>
                  </a:cubicBezTo>
                  <a:cubicBezTo>
                    <a:pt x="5008" y="32586"/>
                    <a:pt x="7411" y="42292"/>
                    <a:pt x="14650" y="45340"/>
                  </a:cubicBezTo>
                  <a:cubicBezTo>
                    <a:pt x="24596" y="49528"/>
                    <a:pt x="37462" y="45915"/>
                    <a:pt x="46614" y="40196"/>
                  </a:cubicBezTo>
                  <a:cubicBezTo>
                    <a:pt x="50659" y="37669"/>
                    <a:pt x="55957" y="35230"/>
                    <a:pt x="57268" y="30644"/>
                  </a:cubicBezTo>
                  <a:cubicBezTo>
                    <a:pt x="59243" y="23733"/>
                    <a:pt x="57176" y="15764"/>
                    <a:pt x="53961" y="9335"/>
                  </a:cubicBezTo>
                  <a:cubicBezTo>
                    <a:pt x="50422" y="2257"/>
                    <a:pt x="39832" y="518"/>
                    <a:pt x="31918" y="518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" name="Google Shape;66;p7"/>
            <p:cNvSpPr/>
            <p:nvPr/>
          </p:nvSpPr>
          <p:spPr>
            <a:xfrm>
              <a:off x="7053195" y="3530069"/>
              <a:ext cx="2210225" cy="1732825"/>
            </a:xfrm>
            <a:custGeom>
              <a:rect b="b" l="l" r="r" t="t"/>
              <a:pathLst>
                <a:path extrusionOk="0" h="69313" w="88409">
                  <a:moveTo>
                    <a:pt x="27365" y="109"/>
                  </a:moveTo>
                  <a:cubicBezTo>
                    <a:pt x="17651" y="109"/>
                    <a:pt x="6853" y="7307"/>
                    <a:pt x="3117" y="16274"/>
                  </a:cubicBezTo>
                  <a:cubicBezTo>
                    <a:pt x="-2266" y="29193"/>
                    <a:pt x="-201" y="45638"/>
                    <a:pt x="6056" y="58157"/>
                  </a:cubicBezTo>
                  <a:cubicBezTo>
                    <a:pt x="7648" y="61341"/>
                    <a:pt x="9684" y="65042"/>
                    <a:pt x="13037" y="66240"/>
                  </a:cubicBezTo>
                  <a:cubicBezTo>
                    <a:pt x="16383" y="67435"/>
                    <a:pt x="20192" y="65990"/>
                    <a:pt x="23691" y="66607"/>
                  </a:cubicBezTo>
                  <a:cubicBezTo>
                    <a:pt x="37834" y="69102"/>
                    <a:pt x="55188" y="72287"/>
                    <a:pt x="66676" y="63668"/>
                  </a:cubicBezTo>
                  <a:cubicBezTo>
                    <a:pt x="70703" y="60647"/>
                    <a:pt x="73209" y="56004"/>
                    <a:pt x="76596" y="52279"/>
                  </a:cubicBezTo>
                  <a:cubicBezTo>
                    <a:pt x="79627" y="48945"/>
                    <a:pt x="85277" y="47427"/>
                    <a:pt x="86515" y="43094"/>
                  </a:cubicBezTo>
                  <a:cubicBezTo>
                    <a:pt x="89117" y="33990"/>
                    <a:pt x="89447" y="22510"/>
                    <a:pt x="83944" y="14805"/>
                  </a:cubicBezTo>
                  <a:cubicBezTo>
                    <a:pt x="72205" y="-1631"/>
                    <a:pt x="45358" y="109"/>
                    <a:pt x="25161" y="109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67" name="Google Shape;67;p7"/>
          <p:cNvGrpSpPr/>
          <p:nvPr/>
        </p:nvGrpSpPr>
        <p:grpSpPr>
          <a:xfrm flipH="1" rot="-205370">
            <a:off x="8519875" y="3228375"/>
            <a:ext cx="397795" cy="1697136"/>
            <a:chOff x="8612962" y="3527653"/>
            <a:chExt cx="312912" cy="1524991"/>
          </a:xfrm>
        </p:grpSpPr>
        <p:sp>
          <p:nvSpPr>
            <p:cNvPr id="68" name="Google Shape;68;p7"/>
            <p:cNvSpPr/>
            <p:nvPr/>
          </p:nvSpPr>
          <p:spPr>
            <a:xfrm rot="297380">
              <a:off x="8789491" y="3526976"/>
              <a:ext cx="46327" cy="1432881"/>
            </a:xfrm>
            <a:custGeom>
              <a:rect b="b" l="l" r="r" t="t"/>
              <a:pathLst>
                <a:path extrusionOk="0" h="57313" w="1853">
                  <a:moveTo>
                    <a:pt x="1853" y="0"/>
                  </a:moveTo>
                  <a:cubicBezTo>
                    <a:pt x="-47" y="19019"/>
                    <a:pt x="16" y="38199"/>
                    <a:pt x="16" y="57313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9" name="Google Shape;69;p7"/>
            <p:cNvGrpSpPr/>
            <p:nvPr/>
          </p:nvGrpSpPr>
          <p:grpSpPr>
            <a:xfrm rot="-659584">
              <a:off x="8628691" y="4835526"/>
              <a:ext cx="281455" cy="192044"/>
              <a:chOff x="7328575" y="4730149"/>
              <a:chExt cx="281441" cy="192035"/>
            </a:xfrm>
          </p:grpSpPr>
          <p:sp>
            <p:nvSpPr>
              <p:cNvPr id="70" name="Google Shape;70;p7"/>
              <p:cNvSpPr/>
              <p:nvPr/>
            </p:nvSpPr>
            <p:spPr>
              <a:xfrm rot="396545">
                <a:off x="7398851" y="4741212"/>
                <a:ext cx="202059" cy="169908"/>
              </a:xfrm>
              <a:custGeom>
                <a:rect b="b" l="l" r="r" t="t"/>
                <a:pathLst>
                  <a:path extrusionOk="0" h="6796" w="8082">
                    <a:moveTo>
                      <a:pt x="0" y="6796"/>
                    </a:moveTo>
                    <a:cubicBezTo>
                      <a:pt x="2489" y="4307"/>
                      <a:pt x="5593" y="2489"/>
                      <a:pt x="8082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" name="Google Shape;71;p7"/>
              <p:cNvSpPr/>
              <p:nvPr/>
            </p:nvSpPr>
            <p:spPr>
              <a:xfrm>
                <a:off x="7328575" y="4736600"/>
                <a:ext cx="105625" cy="179125"/>
              </a:xfrm>
              <a:custGeom>
                <a:rect b="b" l="l" r="r" t="t"/>
                <a:pathLst>
                  <a:path extrusionOk="0" h="7165" w="4225">
                    <a:moveTo>
                      <a:pt x="4225" y="7165"/>
                    </a:moveTo>
                    <a:cubicBezTo>
                      <a:pt x="2687" y="4858"/>
                      <a:pt x="1426" y="2378"/>
                      <a:pt x="0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72" name="Google Shape;72;p7"/>
          <p:cNvGrpSpPr/>
          <p:nvPr/>
        </p:nvGrpSpPr>
        <p:grpSpPr>
          <a:xfrm>
            <a:off x="107256" y="4486556"/>
            <a:ext cx="1966038" cy="614644"/>
            <a:chOff x="107256" y="4486556"/>
            <a:chExt cx="1966038" cy="614644"/>
          </a:xfrm>
        </p:grpSpPr>
        <p:cxnSp>
          <p:nvCxnSpPr>
            <p:cNvPr id="73" name="Google Shape;73;p7"/>
            <p:cNvCxnSpPr/>
            <p:nvPr/>
          </p:nvCxnSpPr>
          <p:spPr>
            <a:xfrm>
              <a:off x="107256" y="4486556"/>
              <a:ext cx="1947300" cy="4410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7"/>
            <p:cNvCxnSpPr/>
            <p:nvPr/>
          </p:nvCxnSpPr>
          <p:spPr>
            <a:xfrm>
              <a:off x="125994" y="4660201"/>
              <a:ext cx="1947300" cy="4410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>
            <a:off x="1143000" y="751350"/>
            <a:ext cx="6858000" cy="3640800"/>
          </a:xfrm>
          <a:prstGeom prst="rect">
            <a:avLst/>
          </a:prstGeom>
          <a:solidFill>
            <a:schemeClr val="accent3"/>
          </a:solidFill>
          <a:effectLst>
            <a:outerShdw rotWithShape="0" algn="bl" dir="13500000" dist="4000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grpSp>
        <p:nvGrpSpPr>
          <p:cNvPr id="77" name="Google Shape;77;p8"/>
          <p:cNvGrpSpPr/>
          <p:nvPr/>
        </p:nvGrpSpPr>
        <p:grpSpPr>
          <a:xfrm flipH="1">
            <a:off x="5540875" y="2574450"/>
            <a:ext cx="3389100" cy="2351400"/>
            <a:chOff x="146950" y="2516650"/>
            <a:chExt cx="3389100" cy="2351400"/>
          </a:xfrm>
        </p:grpSpPr>
        <p:cxnSp>
          <p:nvCxnSpPr>
            <p:cNvPr id="78" name="Google Shape;78;p8"/>
            <p:cNvCxnSpPr/>
            <p:nvPr/>
          </p:nvCxnSpPr>
          <p:spPr>
            <a:xfrm>
              <a:off x="303125" y="2516650"/>
              <a:ext cx="0" cy="23514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8"/>
            <p:cNvCxnSpPr/>
            <p:nvPr/>
          </p:nvCxnSpPr>
          <p:spPr>
            <a:xfrm>
              <a:off x="146950" y="4721000"/>
              <a:ext cx="3389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713225" y="1718875"/>
            <a:ext cx="62952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713225" y="3750725"/>
            <a:ext cx="62952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83" name="Google Shape;83;p9"/>
          <p:cNvCxnSpPr/>
          <p:nvPr/>
        </p:nvCxnSpPr>
        <p:spPr>
          <a:xfrm>
            <a:off x="298600" y="4812150"/>
            <a:ext cx="34290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" name="Google Shape;84;p9"/>
          <p:cNvGrpSpPr/>
          <p:nvPr/>
        </p:nvGrpSpPr>
        <p:grpSpPr>
          <a:xfrm rot="-530218">
            <a:off x="128029" y="3094497"/>
            <a:ext cx="397802" cy="1697186"/>
            <a:chOff x="8612962" y="3527653"/>
            <a:chExt cx="312912" cy="1524991"/>
          </a:xfrm>
        </p:grpSpPr>
        <p:sp>
          <p:nvSpPr>
            <p:cNvPr id="85" name="Google Shape;85;p9"/>
            <p:cNvSpPr/>
            <p:nvPr/>
          </p:nvSpPr>
          <p:spPr>
            <a:xfrm rot="297380">
              <a:off x="8789491" y="3526976"/>
              <a:ext cx="46327" cy="1432881"/>
            </a:xfrm>
            <a:custGeom>
              <a:rect b="b" l="l" r="r" t="t"/>
              <a:pathLst>
                <a:path extrusionOk="0" h="57313" w="1853">
                  <a:moveTo>
                    <a:pt x="1853" y="0"/>
                  </a:moveTo>
                  <a:cubicBezTo>
                    <a:pt x="-47" y="19019"/>
                    <a:pt x="16" y="38199"/>
                    <a:pt x="16" y="57313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6" name="Google Shape;86;p9"/>
            <p:cNvGrpSpPr/>
            <p:nvPr/>
          </p:nvGrpSpPr>
          <p:grpSpPr>
            <a:xfrm rot="-659584">
              <a:off x="8628691" y="4835526"/>
              <a:ext cx="281455" cy="192044"/>
              <a:chOff x="7328575" y="4730149"/>
              <a:chExt cx="281441" cy="192035"/>
            </a:xfrm>
          </p:grpSpPr>
          <p:sp>
            <p:nvSpPr>
              <p:cNvPr id="87" name="Google Shape;87;p9"/>
              <p:cNvSpPr/>
              <p:nvPr/>
            </p:nvSpPr>
            <p:spPr>
              <a:xfrm rot="396545">
                <a:off x="7398851" y="4741212"/>
                <a:ext cx="202059" cy="169908"/>
              </a:xfrm>
              <a:custGeom>
                <a:rect b="b" l="l" r="r" t="t"/>
                <a:pathLst>
                  <a:path extrusionOk="0" h="6796" w="8082">
                    <a:moveTo>
                      <a:pt x="0" y="6796"/>
                    </a:moveTo>
                    <a:cubicBezTo>
                      <a:pt x="2489" y="4307"/>
                      <a:pt x="5593" y="2489"/>
                      <a:pt x="8082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9"/>
              <p:cNvSpPr/>
              <p:nvPr/>
            </p:nvSpPr>
            <p:spPr>
              <a:xfrm>
                <a:off x="7328575" y="4736600"/>
                <a:ext cx="105625" cy="179125"/>
              </a:xfrm>
              <a:custGeom>
                <a:rect b="b" l="l" r="r" t="t"/>
                <a:pathLst>
                  <a:path extrusionOk="0" h="7165" w="4225">
                    <a:moveTo>
                      <a:pt x="4225" y="7165"/>
                    </a:moveTo>
                    <a:cubicBezTo>
                      <a:pt x="2687" y="4858"/>
                      <a:pt x="1426" y="2378"/>
                      <a:pt x="0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89" name="Google Shape;89;p9"/>
          <p:cNvGrpSpPr/>
          <p:nvPr/>
        </p:nvGrpSpPr>
        <p:grpSpPr>
          <a:xfrm>
            <a:off x="8430786" y="-288950"/>
            <a:ext cx="880225" cy="943925"/>
            <a:chOff x="8430786" y="-288950"/>
            <a:chExt cx="880225" cy="943925"/>
          </a:xfrm>
        </p:grpSpPr>
        <p:sp>
          <p:nvSpPr>
            <p:cNvPr id="90" name="Google Shape;90;p9"/>
            <p:cNvSpPr/>
            <p:nvPr/>
          </p:nvSpPr>
          <p:spPr>
            <a:xfrm>
              <a:off x="8765150" y="-77050"/>
              <a:ext cx="443075" cy="427600"/>
            </a:xfrm>
            <a:custGeom>
              <a:rect b="b" l="l" r="r" t="t"/>
              <a:pathLst>
                <a:path extrusionOk="0" h="17104" w="17723">
                  <a:moveTo>
                    <a:pt x="0" y="0"/>
                  </a:moveTo>
                  <a:cubicBezTo>
                    <a:pt x="0" y="6031"/>
                    <a:pt x="2977" y="12986"/>
                    <a:pt x="8091" y="16182"/>
                  </a:cubicBezTo>
                  <a:cubicBezTo>
                    <a:pt x="10822" y="17889"/>
                    <a:pt x="14841" y="16850"/>
                    <a:pt x="17723" y="15411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" name="Google Shape;91;p9"/>
            <p:cNvSpPr/>
            <p:nvPr/>
          </p:nvSpPr>
          <p:spPr>
            <a:xfrm>
              <a:off x="8430786" y="-288950"/>
              <a:ext cx="880225" cy="943925"/>
            </a:xfrm>
            <a:custGeom>
              <a:rect b="b" l="l" r="r" t="t"/>
              <a:pathLst>
                <a:path extrusionOk="0" h="37757" w="35209">
                  <a:moveTo>
                    <a:pt x="2845" y="0"/>
                  </a:moveTo>
                  <a:cubicBezTo>
                    <a:pt x="-1866" y="6280"/>
                    <a:pt x="30" y="16971"/>
                    <a:pt x="4386" y="23502"/>
                  </a:cubicBezTo>
                  <a:cubicBezTo>
                    <a:pt x="10667" y="32919"/>
                    <a:pt x="23889" y="37757"/>
                    <a:pt x="35209" y="37757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/>
          <p:nvPr>
            <p:ph type="title"/>
          </p:nvPr>
        </p:nvSpPr>
        <p:spPr>
          <a:xfrm>
            <a:off x="6238675" y="1685600"/>
            <a:ext cx="2192100" cy="2918400"/>
          </a:xfrm>
          <a:prstGeom prst="rect">
            <a:avLst/>
          </a:prstGeom>
          <a:solidFill>
            <a:schemeClr val="accent3"/>
          </a:solidFill>
          <a:effectLst>
            <a:outerShdw rotWithShape="0" algn="bl" dir="13500000" dist="4000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94" name="Google Shape;94;p10"/>
          <p:cNvGrpSpPr/>
          <p:nvPr/>
        </p:nvGrpSpPr>
        <p:grpSpPr>
          <a:xfrm>
            <a:off x="-183000" y="-48150"/>
            <a:ext cx="1464050" cy="876500"/>
            <a:chOff x="-183000" y="-48150"/>
            <a:chExt cx="1464050" cy="876500"/>
          </a:xfrm>
        </p:grpSpPr>
        <p:sp>
          <p:nvSpPr>
            <p:cNvPr id="95" name="Google Shape;95;p10"/>
            <p:cNvSpPr/>
            <p:nvPr/>
          </p:nvSpPr>
          <p:spPr>
            <a:xfrm>
              <a:off x="-48150" y="-48150"/>
              <a:ext cx="992100" cy="529750"/>
            </a:xfrm>
            <a:custGeom>
              <a:rect b="b" l="l" r="r" t="t"/>
              <a:pathLst>
                <a:path extrusionOk="0" h="21190" w="39684">
                  <a:moveTo>
                    <a:pt x="0" y="21190"/>
                  </a:moveTo>
                  <a:cubicBezTo>
                    <a:pt x="6876" y="12596"/>
                    <a:pt x="22306" y="19112"/>
                    <a:pt x="32363" y="14640"/>
                  </a:cubicBezTo>
                  <a:cubicBezTo>
                    <a:pt x="37349" y="12423"/>
                    <a:pt x="39684" y="5456"/>
                    <a:pt x="39684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" name="Google Shape;96;p10"/>
            <p:cNvSpPr/>
            <p:nvPr/>
          </p:nvSpPr>
          <p:spPr>
            <a:xfrm>
              <a:off x="-183000" y="-9625"/>
              <a:ext cx="1464050" cy="837975"/>
            </a:xfrm>
            <a:custGeom>
              <a:rect b="b" l="l" r="r" t="t"/>
              <a:pathLst>
                <a:path extrusionOk="0" h="33519" w="58562">
                  <a:moveTo>
                    <a:pt x="0" y="33519"/>
                  </a:moveTo>
                  <a:cubicBezTo>
                    <a:pt x="14013" y="26509"/>
                    <a:pt x="31144" y="27937"/>
                    <a:pt x="45463" y="21575"/>
                  </a:cubicBezTo>
                  <a:cubicBezTo>
                    <a:pt x="53152" y="18159"/>
                    <a:pt x="58562" y="8413"/>
                    <a:pt x="58562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97" name="Google Shape;97;p10"/>
          <p:cNvCxnSpPr/>
          <p:nvPr/>
        </p:nvCxnSpPr>
        <p:spPr>
          <a:xfrm flipH="1" rot="10800000">
            <a:off x="6665350" y="4815950"/>
            <a:ext cx="2109300" cy="7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●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○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■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●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○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■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●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 Vietnam Pro"/>
              <a:buChar char="○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e Vietnam Pro"/>
              <a:buChar char="■"/>
              <a:defRPr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4.png"/><Relationship Id="rId11" Type="http://schemas.openxmlformats.org/officeDocument/2006/relationships/image" Target="../media/image1.png"/><Relationship Id="rId10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6"/>
          <p:cNvGrpSpPr/>
          <p:nvPr/>
        </p:nvGrpSpPr>
        <p:grpSpPr>
          <a:xfrm>
            <a:off x="206653" y="1110223"/>
            <a:ext cx="6581204" cy="1219138"/>
            <a:chOff x="2813225" y="2103325"/>
            <a:chExt cx="3636225" cy="1259050"/>
          </a:xfrm>
        </p:grpSpPr>
        <p:sp>
          <p:nvSpPr>
            <p:cNvPr id="302" name="Google Shape;302;p26"/>
            <p:cNvSpPr/>
            <p:nvPr/>
          </p:nvSpPr>
          <p:spPr>
            <a:xfrm>
              <a:off x="2813225" y="2103325"/>
              <a:ext cx="3636225" cy="1151100"/>
            </a:xfrm>
            <a:custGeom>
              <a:rect b="b" l="l" r="r" t="t"/>
              <a:pathLst>
                <a:path extrusionOk="0" h="46044" w="145449">
                  <a:moveTo>
                    <a:pt x="54267" y="45924"/>
                  </a:moveTo>
                  <a:cubicBezTo>
                    <a:pt x="37255" y="45924"/>
                    <a:pt x="17545" y="47681"/>
                    <a:pt x="3935" y="37474"/>
                  </a:cubicBezTo>
                  <a:cubicBezTo>
                    <a:pt x="-1944" y="33065"/>
                    <a:pt x="-664" y="20847"/>
                    <a:pt x="4302" y="15430"/>
                  </a:cubicBezTo>
                  <a:cubicBezTo>
                    <a:pt x="7486" y="11957"/>
                    <a:pt x="12391" y="10495"/>
                    <a:pt x="16793" y="8817"/>
                  </a:cubicBezTo>
                  <a:cubicBezTo>
                    <a:pt x="35308" y="1761"/>
                    <a:pt x="55762" y="0"/>
                    <a:pt x="75576" y="0"/>
                  </a:cubicBezTo>
                  <a:cubicBezTo>
                    <a:pt x="92361" y="0"/>
                    <a:pt x="109619" y="937"/>
                    <a:pt x="125542" y="6246"/>
                  </a:cubicBezTo>
                  <a:cubicBezTo>
                    <a:pt x="131522" y="8240"/>
                    <a:pt x="138773" y="9118"/>
                    <a:pt x="142809" y="13961"/>
                  </a:cubicBezTo>
                  <a:cubicBezTo>
                    <a:pt x="157922" y="32094"/>
                    <a:pt x="103222" y="45924"/>
                    <a:pt x="79617" y="45924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03" name="Google Shape;303;p26"/>
            <p:cNvGrpSpPr/>
            <p:nvPr/>
          </p:nvGrpSpPr>
          <p:grpSpPr>
            <a:xfrm>
              <a:off x="4764604" y="3141235"/>
              <a:ext cx="211250" cy="221140"/>
              <a:chOff x="4764604" y="3132050"/>
              <a:chExt cx="211250" cy="221140"/>
            </a:xfrm>
          </p:grpSpPr>
          <p:sp>
            <p:nvSpPr>
              <p:cNvPr id="304" name="Google Shape;304;p26"/>
              <p:cNvSpPr/>
              <p:nvPr/>
            </p:nvSpPr>
            <p:spPr>
              <a:xfrm>
                <a:off x="4787575" y="3132050"/>
                <a:ext cx="101050" cy="156125"/>
              </a:xfrm>
              <a:custGeom>
                <a:rect b="b" l="l" r="r" t="t"/>
                <a:pathLst>
                  <a:path extrusionOk="0" h="6245" w="4042">
                    <a:moveTo>
                      <a:pt x="0" y="6245"/>
                    </a:moveTo>
                    <a:cubicBezTo>
                      <a:pt x="0" y="3765"/>
                      <a:pt x="2289" y="1753"/>
                      <a:pt x="4042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5" name="Google Shape;305;p26"/>
              <p:cNvSpPr/>
              <p:nvPr/>
            </p:nvSpPr>
            <p:spPr>
              <a:xfrm>
                <a:off x="4764604" y="3252165"/>
                <a:ext cx="211250" cy="101025"/>
              </a:xfrm>
              <a:custGeom>
                <a:rect b="b" l="l" r="r" t="t"/>
                <a:pathLst>
                  <a:path extrusionOk="0" h="4041" w="8450">
                    <a:moveTo>
                      <a:pt x="0" y="0"/>
                    </a:moveTo>
                    <a:cubicBezTo>
                      <a:pt x="2962" y="988"/>
                      <a:pt x="5952" y="2168"/>
                      <a:pt x="8450" y="4041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306" name="Google Shape;306;p26"/>
          <p:cNvSpPr txBox="1"/>
          <p:nvPr>
            <p:ph type="ctrTitle"/>
          </p:nvPr>
        </p:nvSpPr>
        <p:spPr>
          <a:xfrm>
            <a:off x="906596" y="725833"/>
            <a:ext cx="6074700" cy="22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Final Project</a:t>
            </a:r>
            <a:r>
              <a:rPr lang="en" sz="6100"/>
              <a:t> </a:t>
            </a:r>
            <a:r>
              <a:rPr lang="en" sz="4000">
                <a:solidFill>
                  <a:schemeClr val="lt2"/>
                </a:solidFill>
              </a:rPr>
              <a:t>Marketing Campaign</a:t>
            </a:r>
            <a:r>
              <a:rPr lang="en" sz="4800"/>
              <a:t> </a:t>
            </a:r>
            <a:endParaRPr b="0" sz="1400"/>
          </a:p>
        </p:txBody>
      </p:sp>
      <p:sp>
        <p:nvSpPr>
          <p:cNvPr id="307" name="Google Shape;307;p26"/>
          <p:cNvSpPr txBox="1"/>
          <p:nvPr>
            <p:ph idx="1" type="subTitle"/>
          </p:nvPr>
        </p:nvSpPr>
        <p:spPr>
          <a:xfrm>
            <a:off x="713225" y="3498625"/>
            <a:ext cx="5655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Scidata Solutions</a:t>
            </a:r>
            <a:endParaRPr/>
          </a:p>
        </p:txBody>
      </p:sp>
      <p:cxnSp>
        <p:nvCxnSpPr>
          <p:cNvPr id="308" name="Google Shape;308;p26"/>
          <p:cNvCxnSpPr/>
          <p:nvPr/>
        </p:nvCxnSpPr>
        <p:spPr>
          <a:xfrm flipH="1" rot="10800000">
            <a:off x="3921900" y="3974427"/>
            <a:ext cx="1855200" cy="9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9" name="Google Shape;309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454" l="30739" r="-30739" t="15461"/>
          <a:stretch/>
        </p:blipFill>
        <p:spPr>
          <a:xfrm>
            <a:off x="6602225" y="0"/>
            <a:ext cx="5318100" cy="5143500"/>
          </a:xfrm>
          <a:prstGeom prst="parallelogram">
            <a:avLst>
              <a:gd fmla="val 25000" name="adj"/>
            </a:avLst>
          </a:prstGeom>
        </p:spPr>
      </p:pic>
      <p:grpSp>
        <p:nvGrpSpPr>
          <p:cNvPr id="310" name="Google Shape;310;p26"/>
          <p:cNvGrpSpPr/>
          <p:nvPr/>
        </p:nvGrpSpPr>
        <p:grpSpPr>
          <a:xfrm>
            <a:off x="6699118" y="4"/>
            <a:ext cx="1132679" cy="1275107"/>
            <a:chOff x="6699118" y="4"/>
            <a:chExt cx="1132679" cy="1275107"/>
          </a:xfrm>
        </p:grpSpPr>
        <p:sp>
          <p:nvSpPr>
            <p:cNvPr id="311" name="Google Shape;311;p26"/>
            <p:cNvSpPr/>
            <p:nvPr/>
          </p:nvSpPr>
          <p:spPr>
            <a:xfrm rot="-448182">
              <a:off x="6799797" y="834859"/>
              <a:ext cx="863363" cy="385770"/>
            </a:xfrm>
            <a:custGeom>
              <a:rect b="b" l="l" r="r" t="t"/>
              <a:pathLst>
                <a:path extrusionOk="0" h="15431" w="34535">
                  <a:moveTo>
                    <a:pt x="0" y="0"/>
                  </a:moveTo>
                  <a:cubicBezTo>
                    <a:pt x="352" y="2110"/>
                    <a:pt x="659" y="4922"/>
                    <a:pt x="2572" y="5879"/>
                  </a:cubicBezTo>
                  <a:cubicBezTo>
                    <a:pt x="6311" y="7748"/>
                    <a:pt x="11060" y="5780"/>
                    <a:pt x="15064" y="6981"/>
                  </a:cubicBezTo>
                  <a:cubicBezTo>
                    <a:pt x="18308" y="7954"/>
                    <a:pt x="19695" y="12193"/>
                    <a:pt x="22779" y="13594"/>
                  </a:cubicBezTo>
                  <a:cubicBezTo>
                    <a:pt x="26390" y="15235"/>
                    <a:pt x="30988" y="13656"/>
                    <a:pt x="34535" y="15431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2" name="Google Shape;312;p26"/>
            <p:cNvSpPr/>
            <p:nvPr/>
          </p:nvSpPr>
          <p:spPr>
            <a:xfrm rot="682371">
              <a:off x="6730878" y="368444"/>
              <a:ext cx="1001186" cy="421815"/>
            </a:xfrm>
            <a:custGeom>
              <a:rect b="b" l="l" r="r" t="t"/>
              <a:pathLst>
                <a:path extrusionOk="0" h="16872" w="40046">
                  <a:moveTo>
                    <a:pt x="0" y="340"/>
                  </a:moveTo>
                  <a:cubicBezTo>
                    <a:pt x="3524" y="843"/>
                    <a:pt x="7806" y="-1061"/>
                    <a:pt x="10654" y="1075"/>
                  </a:cubicBezTo>
                  <a:cubicBezTo>
                    <a:pt x="13009" y="2842"/>
                    <a:pt x="13996" y="6837"/>
                    <a:pt x="16900" y="7320"/>
                  </a:cubicBezTo>
                  <a:cubicBezTo>
                    <a:pt x="19923" y="7823"/>
                    <a:pt x="23344" y="6318"/>
                    <a:pt x="26085" y="7688"/>
                  </a:cubicBezTo>
                  <a:cubicBezTo>
                    <a:pt x="28952" y="9121"/>
                    <a:pt x="30198" y="12868"/>
                    <a:pt x="33065" y="14301"/>
                  </a:cubicBezTo>
                  <a:cubicBezTo>
                    <a:pt x="35283" y="15410"/>
                    <a:pt x="38291" y="15120"/>
                    <a:pt x="40046" y="16872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3" name="Google Shape;313;p26"/>
            <p:cNvSpPr/>
            <p:nvPr/>
          </p:nvSpPr>
          <p:spPr>
            <a:xfrm rot="-412150">
              <a:off x="7439738" y="19315"/>
              <a:ext cx="358192" cy="587812"/>
            </a:xfrm>
            <a:custGeom>
              <a:rect b="b" l="l" r="r" t="t"/>
              <a:pathLst>
                <a:path extrusionOk="0" h="23513" w="14328">
                  <a:moveTo>
                    <a:pt x="14328" y="23513"/>
                  </a:moveTo>
                  <a:cubicBezTo>
                    <a:pt x="9569" y="22721"/>
                    <a:pt x="10607" y="14603"/>
                    <a:pt x="8450" y="10287"/>
                  </a:cubicBezTo>
                  <a:cubicBezTo>
                    <a:pt x="6466" y="6318"/>
                    <a:pt x="0" y="4438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/>
          <p:nvPr>
            <p:ph type="title"/>
          </p:nvPr>
        </p:nvSpPr>
        <p:spPr>
          <a:xfrm>
            <a:off x="720000" y="65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Unvariate </a:t>
            </a:r>
            <a:r>
              <a:rPr lang="en">
                <a:solidFill>
                  <a:schemeClr val="lt2"/>
                </a:solidFill>
              </a:rPr>
              <a:t>Analysis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45" name="Google Shape;545;p35"/>
          <p:cNvCxnSpPr/>
          <p:nvPr/>
        </p:nvCxnSpPr>
        <p:spPr>
          <a:xfrm flipH="1" rot="10800000">
            <a:off x="1928300" y="682550"/>
            <a:ext cx="2039100" cy="147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6" name="Google Shape;546;p35"/>
          <p:cNvGrpSpPr/>
          <p:nvPr/>
        </p:nvGrpSpPr>
        <p:grpSpPr>
          <a:xfrm rot="9933206">
            <a:off x="2064651" y="4008272"/>
            <a:ext cx="722350" cy="719226"/>
            <a:chOff x="7724450" y="3691375"/>
            <a:chExt cx="987450" cy="1120525"/>
          </a:xfrm>
        </p:grpSpPr>
        <p:sp>
          <p:nvSpPr>
            <p:cNvPr id="547" name="Google Shape;547;p35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48" name="Google Shape;548;p35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549" name="Google Shape;549;p35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50" name="Google Shape;550;p35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551" name="Google Shape;551;p35"/>
          <p:cNvSpPr/>
          <p:nvPr/>
        </p:nvSpPr>
        <p:spPr>
          <a:xfrm>
            <a:off x="6625600" y="2535625"/>
            <a:ext cx="3079500" cy="27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5"/>
          <p:cNvSpPr txBox="1"/>
          <p:nvPr>
            <p:ph type="title"/>
          </p:nvPr>
        </p:nvSpPr>
        <p:spPr>
          <a:xfrm>
            <a:off x="2811153" y="4172062"/>
            <a:ext cx="3521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Monetary</a:t>
            </a:r>
            <a:r>
              <a:rPr lang="en" sz="2500"/>
              <a:t> </a:t>
            </a:r>
            <a:r>
              <a:rPr lang="en" sz="2500">
                <a:solidFill>
                  <a:schemeClr val="lt2"/>
                </a:solidFill>
              </a:rPr>
              <a:t>Analysis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553" name="Google Shape;553;p35"/>
          <p:cNvPicPr preferRelativeResize="0"/>
          <p:nvPr/>
        </p:nvPicPr>
        <p:blipFill rotWithShape="1">
          <a:blip r:embed="rId3">
            <a:alphaModFix/>
          </a:blip>
          <a:srcRect b="48914" l="0" r="-1296" t="0"/>
          <a:stretch/>
        </p:blipFill>
        <p:spPr>
          <a:xfrm>
            <a:off x="758875" y="1017050"/>
            <a:ext cx="3905529" cy="296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5"/>
          <p:cNvPicPr preferRelativeResize="0"/>
          <p:nvPr/>
        </p:nvPicPr>
        <p:blipFill rotWithShape="1">
          <a:blip r:embed="rId3">
            <a:alphaModFix/>
          </a:blip>
          <a:srcRect b="-361" l="0" r="0" t="50790"/>
          <a:stretch/>
        </p:blipFill>
        <p:spPr>
          <a:xfrm>
            <a:off x="4759550" y="1034425"/>
            <a:ext cx="3905524" cy="291673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5"/>
          <p:cNvSpPr txBox="1"/>
          <p:nvPr>
            <p:ph idx="4294967295" type="subTitle"/>
          </p:nvPr>
        </p:nvSpPr>
        <p:spPr>
          <a:xfrm>
            <a:off x="3546875" y="4570800"/>
            <a:ext cx="239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Mayoritas data positively skewed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6"/>
          <p:cNvSpPr txBox="1"/>
          <p:nvPr>
            <p:ph type="title"/>
          </p:nvPr>
        </p:nvSpPr>
        <p:spPr>
          <a:xfrm>
            <a:off x="720000" y="-1918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Unvariate </a:t>
            </a:r>
            <a:r>
              <a:rPr lang="en">
                <a:solidFill>
                  <a:schemeClr val="lt2"/>
                </a:solidFill>
              </a:rPr>
              <a:t>Analysis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61" name="Google Shape;561;p36"/>
          <p:cNvCxnSpPr/>
          <p:nvPr/>
        </p:nvCxnSpPr>
        <p:spPr>
          <a:xfrm flipH="1" rot="10800000">
            <a:off x="4518925" y="598092"/>
            <a:ext cx="2039100" cy="147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36"/>
          <p:cNvSpPr txBox="1"/>
          <p:nvPr/>
        </p:nvSpPr>
        <p:spPr>
          <a:xfrm>
            <a:off x="6723800" y="2670750"/>
            <a:ext cx="28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563" name="Google Shape;563;p36"/>
          <p:cNvSpPr/>
          <p:nvPr/>
        </p:nvSpPr>
        <p:spPr>
          <a:xfrm>
            <a:off x="6625600" y="2535625"/>
            <a:ext cx="3079500" cy="27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36"/>
          <p:cNvGrpSpPr/>
          <p:nvPr/>
        </p:nvGrpSpPr>
        <p:grpSpPr>
          <a:xfrm rot="-4863037">
            <a:off x="3733032" y="1825999"/>
            <a:ext cx="658249" cy="742077"/>
            <a:chOff x="7724450" y="3691375"/>
            <a:chExt cx="987450" cy="1120525"/>
          </a:xfrm>
        </p:grpSpPr>
        <p:sp>
          <p:nvSpPr>
            <p:cNvPr id="565" name="Google Shape;565;p36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66" name="Google Shape;566;p36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567" name="Google Shape;567;p36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68" name="Google Shape;568;p36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569" name="Google Shape;569;p36"/>
          <p:cNvSpPr txBox="1"/>
          <p:nvPr>
            <p:ph type="title"/>
          </p:nvPr>
        </p:nvSpPr>
        <p:spPr>
          <a:xfrm>
            <a:off x="2647925" y="2389638"/>
            <a:ext cx="2395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Frequency</a:t>
            </a:r>
            <a:r>
              <a:rPr lang="en" sz="2500"/>
              <a:t> </a:t>
            </a:r>
            <a:r>
              <a:rPr lang="en" sz="2500">
                <a:solidFill>
                  <a:schemeClr val="lt2"/>
                </a:solidFill>
              </a:rPr>
              <a:t>Analysis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570" name="Google Shape;5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100" y="789675"/>
            <a:ext cx="2923912" cy="440511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6"/>
          <p:cNvSpPr txBox="1"/>
          <p:nvPr>
            <p:ph idx="4294967295" type="subTitle"/>
          </p:nvPr>
        </p:nvSpPr>
        <p:spPr>
          <a:xfrm>
            <a:off x="3136275" y="3354788"/>
            <a:ext cx="151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Mayoritas data positively skewed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7"/>
          <p:cNvSpPr txBox="1"/>
          <p:nvPr>
            <p:ph type="title"/>
          </p:nvPr>
        </p:nvSpPr>
        <p:spPr>
          <a:xfrm>
            <a:off x="720000" y="65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</a:t>
            </a:r>
            <a:r>
              <a:rPr lang="en"/>
              <a:t>variate </a:t>
            </a:r>
            <a:r>
              <a:rPr lang="en">
                <a:solidFill>
                  <a:schemeClr val="lt2"/>
                </a:solidFill>
              </a:rPr>
              <a:t>Analysis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77" name="Google Shape;577;p37"/>
          <p:cNvCxnSpPr/>
          <p:nvPr/>
        </p:nvCxnSpPr>
        <p:spPr>
          <a:xfrm flipH="1" rot="10800000">
            <a:off x="4518925" y="682550"/>
            <a:ext cx="2039100" cy="147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37"/>
          <p:cNvSpPr txBox="1"/>
          <p:nvPr/>
        </p:nvSpPr>
        <p:spPr>
          <a:xfrm>
            <a:off x="236874" y="1075100"/>
            <a:ext cx="143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579" name="Google Shape;579;p37"/>
          <p:cNvSpPr/>
          <p:nvPr/>
        </p:nvSpPr>
        <p:spPr>
          <a:xfrm>
            <a:off x="6625600" y="2535625"/>
            <a:ext cx="3079500" cy="27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7"/>
          <p:cNvSpPr txBox="1"/>
          <p:nvPr/>
        </p:nvSpPr>
        <p:spPr>
          <a:xfrm>
            <a:off x="7027850" y="2281463"/>
            <a:ext cx="1740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21212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Customer dengan edukasi Phd memiliki persentasi respon tertinggi.</a:t>
            </a:r>
            <a:endParaRPr>
              <a:solidFill>
                <a:srgbClr val="21212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581" name="Google Shape;581;p37"/>
          <p:cNvSpPr txBox="1"/>
          <p:nvPr>
            <p:ph type="title"/>
          </p:nvPr>
        </p:nvSpPr>
        <p:spPr>
          <a:xfrm>
            <a:off x="164000" y="746400"/>
            <a:ext cx="75261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500">
                <a:solidFill>
                  <a:srgbClr val="21212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Jenis </a:t>
            </a:r>
            <a:r>
              <a:rPr lang="en" sz="25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Education</a:t>
            </a:r>
            <a:r>
              <a:rPr b="0" lang="en" sz="2500">
                <a:solidFill>
                  <a:srgbClr val="21212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 Customer terhadap </a:t>
            </a:r>
            <a:r>
              <a:rPr lang="en" sz="250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Response</a:t>
            </a:r>
            <a:endParaRPr b="0" sz="2500"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grpSp>
        <p:nvGrpSpPr>
          <p:cNvPr id="582" name="Google Shape;582;p37"/>
          <p:cNvGrpSpPr/>
          <p:nvPr/>
        </p:nvGrpSpPr>
        <p:grpSpPr>
          <a:xfrm>
            <a:off x="405763" y="1234325"/>
            <a:ext cx="6219825" cy="3562350"/>
            <a:chOff x="405763" y="1234325"/>
            <a:chExt cx="6219825" cy="3562350"/>
          </a:xfrm>
        </p:grpSpPr>
        <p:pic>
          <p:nvPicPr>
            <p:cNvPr id="583" name="Google Shape;58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763" y="1234325"/>
              <a:ext cx="6219825" cy="356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37"/>
            <p:cNvSpPr txBox="1"/>
            <p:nvPr/>
          </p:nvSpPr>
          <p:spPr>
            <a:xfrm>
              <a:off x="4235217" y="1386733"/>
              <a:ext cx="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79.22%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Google Shape;585;p37"/>
            <p:cNvSpPr txBox="1"/>
            <p:nvPr/>
          </p:nvSpPr>
          <p:spPr>
            <a:xfrm>
              <a:off x="4235217" y="2021658"/>
              <a:ext cx="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84.59%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Google Shape;586;p37"/>
            <p:cNvSpPr txBox="1"/>
            <p:nvPr/>
          </p:nvSpPr>
          <p:spPr>
            <a:xfrm>
              <a:off x="4235217" y="2618983"/>
              <a:ext cx="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86.51%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Google Shape;587;p37"/>
            <p:cNvSpPr txBox="1"/>
            <p:nvPr/>
          </p:nvSpPr>
          <p:spPr>
            <a:xfrm>
              <a:off x="1144623" y="1386733"/>
              <a:ext cx="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20.78</a:t>
              </a:r>
              <a:r>
                <a:rPr lang="en">
                  <a:solidFill>
                    <a:srgbClr val="FFFFFF"/>
                  </a:solidFill>
                </a:rPr>
                <a:t>%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Google Shape;588;p37"/>
            <p:cNvSpPr txBox="1"/>
            <p:nvPr/>
          </p:nvSpPr>
          <p:spPr>
            <a:xfrm>
              <a:off x="1144623" y="2021658"/>
              <a:ext cx="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15.41</a:t>
              </a:r>
              <a:r>
                <a:rPr lang="en">
                  <a:solidFill>
                    <a:srgbClr val="FFFFFF"/>
                  </a:solidFill>
                </a:rPr>
                <a:t>%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37"/>
            <p:cNvSpPr txBox="1"/>
            <p:nvPr/>
          </p:nvSpPr>
          <p:spPr>
            <a:xfrm>
              <a:off x="1144623" y="2618983"/>
              <a:ext cx="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13.49</a:t>
              </a:r>
              <a:r>
                <a:rPr lang="en">
                  <a:solidFill>
                    <a:srgbClr val="FFFFFF"/>
                  </a:solidFill>
                </a:rPr>
                <a:t>%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90" name="Google Shape;590;p37"/>
          <p:cNvSpPr/>
          <p:nvPr/>
        </p:nvSpPr>
        <p:spPr>
          <a:xfrm>
            <a:off x="1141600" y="4419575"/>
            <a:ext cx="5319300" cy="14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7"/>
          <p:cNvSpPr txBox="1"/>
          <p:nvPr/>
        </p:nvSpPr>
        <p:spPr>
          <a:xfrm>
            <a:off x="1141600" y="4419575"/>
            <a:ext cx="519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e Vietnam Pro"/>
                <a:ea typeface="Be Vietnam Pro"/>
                <a:cs typeface="Be Vietnam Pro"/>
                <a:sym typeface="Be Vietnam Pro"/>
              </a:rPr>
              <a:t>0%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592" name="Google Shape;592;p37"/>
          <p:cNvSpPr txBox="1"/>
          <p:nvPr/>
        </p:nvSpPr>
        <p:spPr>
          <a:xfrm>
            <a:off x="6039025" y="4380125"/>
            <a:ext cx="519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e Vietnam Pro"/>
                <a:ea typeface="Be Vietnam Pro"/>
                <a:cs typeface="Be Vietnam Pro"/>
                <a:sym typeface="Be Vietnam Pro"/>
              </a:rPr>
              <a:t>10</a:t>
            </a:r>
            <a:r>
              <a:rPr lang="en" sz="1000">
                <a:latin typeface="Be Vietnam Pro"/>
                <a:ea typeface="Be Vietnam Pro"/>
                <a:cs typeface="Be Vietnam Pro"/>
                <a:sym typeface="Be Vietnam Pro"/>
              </a:rPr>
              <a:t>0%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50" y="1910023"/>
            <a:ext cx="6987956" cy="27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8"/>
          <p:cNvSpPr txBox="1"/>
          <p:nvPr>
            <p:ph type="title"/>
          </p:nvPr>
        </p:nvSpPr>
        <p:spPr>
          <a:xfrm>
            <a:off x="720000" y="65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</a:t>
            </a:r>
            <a:r>
              <a:rPr lang="en">
                <a:solidFill>
                  <a:schemeClr val="lt2"/>
                </a:solidFill>
              </a:rPr>
              <a:t>Analysis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99" name="Google Shape;599;p38"/>
          <p:cNvCxnSpPr/>
          <p:nvPr/>
        </p:nvCxnSpPr>
        <p:spPr>
          <a:xfrm flipH="1" rot="10800000">
            <a:off x="4518925" y="682550"/>
            <a:ext cx="2039100" cy="147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38"/>
          <p:cNvSpPr txBox="1"/>
          <p:nvPr/>
        </p:nvSpPr>
        <p:spPr>
          <a:xfrm>
            <a:off x="7286050" y="1684550"/>
            <a:ext cx="1606200" cy="23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Customer dengan Kidhome atau Teenhome rendah cenderung memberikan Respon</a:t>
            </a:r>
            <a:endParaRPr sz="13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01" name="Google Shape;601;p38"/>
          <p:cNvSpPr txBox="1"/>
          <p:nvPr>
            <p:ph type="title"/>
          </p:nvPr>
        </p:nvSpPr>
        <p:spPr>
          <a:xfrm>
            <a:off x="106224" y="1319025"/>
            <a:ext cx="7470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Demographic</a:t>
            </a:r>
            <a:r>
              <a:rPr b="0" lang="en" sz="2500">
                <a:solidFill>
                  <a:srgbClr val="21212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 columns terhadap </a:t>
            </a:r>
            <a:r>
              <a:rPr lang="en" sz="2500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Response</a:t>
            </a:r>
            <a:endParaRPr sz="2500">
              <a:solidFill>
                <a:schemeClr val="l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 txBox="1"/>
          <p:nvPr>
            <p:ph type="title"/>
          </p:nvPr>
        </p:nvSpPr>
        <p:spPr>
          <a:xfrm>
            <a:off x="720000" y="65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</a:t>
            </a:r>
            <a:r>
              <a:rPr lang="en">
                <a:solidFill>
                  <a:schemeClr val="lt2"/>
                </a:solidFill>
              </a:rPr>
              <a:t>Analysis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607" name="Google Shape;607;p39"/>
          <p:cNvCxnSpPr/>
          <p:nvPr/>
        </p:nvCxnSpPr>
        <p:spPr>
          <a:xfrm flipH="1" rot="10800000">
            <a:off x="4518925" y="682550"/>
            <a:ext cx="2039100" cy="147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39"/>
          <p:cNvSpPr txBox="1"/>
          <p:nvPr/>
        </p:nvSpPr>
        <p:spPr>
          <a:xfrm>
            <a:off x="1942024" y="1076825"/>
            <a:ext cx="143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09" name="Google Shape;609;p39"/>
          <p:cNvSpPr/>
          <p:nvPr/>
        </p:nvSpPr>
        <p:spPr>
          <a:xfrm>
            <a:off x="6625600" y="2535625"/>
            <a:ext cx="3079500" cy="27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9"/>
          <p:cNvSpPr txBox="1"/>
          <p:nvPr>
            <p:ph type="title"/>
          </p:nvPr>
        </p:nvSpPr>
        <p:spPr>
          <a:xfrm>
            <a:off x="1165963" y="1132625"/>
            <a:ext cx="68121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latin typeface="Be Vietnam Pro"/>
                <a:ea typeface="Be Vietnam Pro"/>
                <a:cs typeface="Be Vietnam Pro"/>
                <a:sym typeface="Be Vietnam Pro"/>
              </a:rPr>
              <a:t>Kolom Pengeluaran pada produk</a:t>
            </a:r>
            <a:r>
              <a:rPr lang="en" sz="21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Meat dan Wines</a:t>
            </a:r>
            <a:endParaRPr b="0" sz="2100"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sp>
        <p:nvSpPr>
          <p:cNvPr id="611" name="Google Shape;611;p39"/>
          <p:cNvSpPr txBox="1"/>
          <p:nvPr>
            <p:ph type="title"/>
          </p:nvPr>
        </p:nvSpPr>
        <p:spPr>
          <a:xfrm>
            <a:off x="2415762" y="3176475"/>
            <a:ext cx="4312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latin typeface="Be Vietnam Pro"/>
                <a:ea typeface="Be Vietnam Pro"/>
                <a:cs typeface="Be Vietnam Pro"/>
                <a:sym typeface="Be Vietnam Pro"/>
              </a:rPr>
              <a:t>Kolom Jumlah</a:t>
            </a:r>
            <a:r>
              <a:rPr lang="en" sz="21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Pengunjung web</a:t>
            </a:r>
            <a:r>
              <a:rPr b="0" lang="en" sz="2100">
                <a:solidFill>
                  <a:srgbClr val="21212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 </a:t>
            </a:r>
            <a:endParaRPr b="0" sz="2100"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pic>
        <p:nvPicPr>
          <p:cNvPr id="612" name="Google Shape;6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550" y="1664525"/>
            <a:ext cx="2566379" cy="12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200" y="1681675"/>
            <a:ext cx="2394293" cy="1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4688" y="3708375"/>
            <a:ext cx="2514637" cy="12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0"/>
          <p:cNvSpPr txBox="1"/>
          <p:nvPr>
            <p:ph type="title"/>
          </p:nvPr>
        </p:nvSpPr>
        <p:spPr>
          <a:xfrm>
            <a:off x="720000" y="65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</a:t>
            </a:r>
            <a:r>
              <a:rPr lang="en">
                <a:solidFill>
                  <a:schemeClr val="lt2"/>
                </a:solidFill>
              </a:rPr>
              <a:t>Analysis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620" name="Google Shape;620;p40"/>
          <p:cNvCxnSpPr/>
          <p:nvPr/>
        </p:nvCxnSpPr>
        <p:spPr>
          <a:xfrm flipH="1" rot="10800000">
            <a:off x="4518925" y="682550"/>
            <a:ext cx="2039100" cy="147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40"/>
          <p:cNvSpPr txBox="1"/>
          <p:nvPr/>
        </p:nvSpPr>
        <p:spPr>
          <a:xfrm>
            <a:off x="236874" y="1075100"/>
            <a:ext cx="143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22" name="Google Shape;622;p40"/>
          <p:cNvSpPr/>
          <p:nvPr/>
        </p:nvSpPr>
        <p:spPr>
          <a:xfrm>
            <a:off x="6625600" y="2535625"/>
            <a:ext cx="3079500" cy="27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" name="Google Shape;623;p40"/>
          <p:cNvGrpSpPr/>
          <p:nvPr/>
        </p:nvGrpSpPr>
        <p:grpSpPr>
          <a:xfrm rot="-528215">
            <a:off x="4387351" y="2674512"/>
            <a:ext cx="883912" cy="706267"/>
            <a:chOff x="7724450" y="3691375"/>
            <a:chExt cx="987450" cy="1120525"/>
          </a:xfrm>
        </p:grpSpPr>
        <p:sp>
          <p:nvSpPr>
            <p:cNvPr id="624" name="Google Shape;624;p40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25" name="Google Shape;625;p40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626" name="Google Shape;626;p40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7" name="Google Shape;627;p40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628" name="Google Shape;628;p40"/>
          <p:cNvSpPr txBox="1"/>
          <p:nvPr>
            <p:ph type="title"/>
          </p:nvPr>
        </p:nvSpPr>
        <p:spPr>
          <a:xfrm>
            <a:off x="903250" y="829550"/>
            <a:ext cx="2133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Heat</a:t>
            </a:r>
            <a:r>
              <a:rPr lang="en" sz="2500">
                <a:solidFill>
                  <a:schemeClr val="lt2"/>
                </a:solidFill>
              </a:rPr>
              <a:t>Map</a:t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629" name="Google Shape;629;p40"/>
          <p:cNvSpPr txBox="1"/>
          <p:nvPr/>
        </p:nvSpPr>
        <p:spPr>
          <a:xfrm>
            <a:off x="236875" y="1407150"/>
            <a:ext cx="4278000" cy="23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- Dari Korelasi heatmap didapatkan insight dalam kolom Z_CostContact dan Z_Revenue tidak berpengaruh dalam fitur.</a:t>
            </a:r>
            <a:endParaRPr sz="13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- Korelasi terhadap Response mayoritas memiliki korelasi rendah</a:t>
            </a:r>
            <a:endParaRPr sz="13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630" name="Google Shape;6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3366725"/>
            <a:ext cx="878205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0"/>
          <p:cNvSpPr/>
          <p:nvPr/>
        </p:nvSpPr>
        <p:spPr>
          <a:xfrm>
            <a:off x="7142825" y="3224100"/>
            <a:ext cx="980100" cy="15759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67" r="33143" t="0"/>
          <a:stretch/>
        </p:blipFill>
        <p:spPr>
          <a:xfrm>
            <a:off x="207300" y="727400"/>
            <a:ext cx="3629100" cy="3876600"/>
          </a:xfrm>
          <a:prstGeom prst="parallelogram">
            <a:avLst>
              <a:gd fmla="val 25000" name="adj"/>
            </a:avLst>
          </a:prstGeom>
        </p:spPr>
      </p:pic>
      <p:sp>
        <p:nvSpPr>
          <p:cNvPr id="637" name="Google Shape;637;p41"/>
          <p:cNvSpPr/>
          <p:nvPr/>
        </p:nvSpPr>
        <p:spPr>
          <a:xfrm>
            <a:off x="7522375" y="0"/>
            <a:ext cx="1671625" cy="1469575"/>
          </a:xfrm>
          <a:custGeom>
            <a:rect b="b" l="l" r="r" t="t"/>
            <a:pathLst>
              <a:path extrusionOk="0" h="58783" w="66865">
                <a:moveTo>
                  <a:pt x="0" y="0"/>
                </a:moveTo>
                <a:cubicBezTo>
                  <a:pt x="871" y="5234"/>
                  <a:pt x="1392" y="11311"/>
                  <a:pt x="5143" y="15063"/>
                </a:cubicBezTo>
                <a:cubicBezTo>
                  <a:pt x="9732" y="19654"/>
                  <a:pt x="18076" y="19949"/>
                  <a:pt x="21676" y="25350"/>
                </a:cubicBezTo>
                <a:cubicBezTo>
                  <a:pt x="28210" y="35155"/>
                  <a:pt x="33549" y="46735"/>
                  <a:pt x="43352" y="53272"/>
                </a:cubicBezTo>
                <a:cubicBezTo>
                  <a:pt x="50050" y="57738"/>
                  <a:pt x="58815" y="58783"/>
                  <a:pt x="66865" y="58783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638" name="Google Shape;638;p41"/>
          <p:cNvGrpSpPr/>
          <p:nvPr/>
        </p:nvGrpSpPr>
        <p:grpSpPr>
          <a:xfrm rot="-1424248">
            <a:off x="4116830" y="594092"/>
            <a:ext cx="896084" cy="790517"/>
            <a:chOff x="7724450" y="3691375"/>
            <a:chExt cx="987450" cy="1120525"/>
          </a:xfrm>
        </p:grpSpPr>
        <p:sp>
          <p:nvSpPr>
            <p:cNvPr id="639" name="Google Shape;639;p41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40" name="Google Shape;640;p41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641" name="Google Shape;641;p41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42" name="Google Shape;642;p41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643" name="Google Shape;6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625" y="1251500"/>
            <a:ext cx="1397750" cy="11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1"/>
          <p:cNvSpPr txBox="1"/>
          <p:nvPr/>
        </p:nvSpPr>
        <p:spPr>
          <a:xfrm>
            <a:off x="4144784" y="1343850"/>
            <a:ext cx="194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03</a:t>
            </a:r>
            <a:endParaRPr sz="5700">
              <a:solidFill>
                <a:schemeClr val="accent2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sp>
        <p:nvSpPr>
          <p:cNvPr id="645" name="Google Shape;645;p41"/>
          <p:cNvSpPr txBox="1"/>
          <p:nvPr>
            <p:ph type="title"/>
          </p:nvPr>
        </p:nvSpPr>
        <p:spPr>
          <a:xfrm>
            <a:off x="4091950" y="2725450"/>
            <a:ext cx="4625400" cy="17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Data</a:t>
            </a:r>
            <a:endParaRPr sz="4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2"/>
                </a:solidFill>
              </a:rPr>
              <a:t>Pre-Processing</a:t>
            </a:r>
            <a:endParaRPr sz="4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2"/>
          <p:cNvSpPr txBox="1"/>
          <p:nvPr>
            <p:ph idx="2" type="title"/>
          </p:nvPr>
        </p:nvSpPr>
        <p:spPr>
          <a:xfrm>
            <a:off x="1757050" y="1913925"/>
            <a:ext cx="1881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~ 1%</a:t>
            </a:r>
            <a:endParaRPr sz="3100"/>
          </a:p>
        </p:txBody>
      </p:sp>
      <p:sp>
        <p:nvSpPr>
          <p:cNvPr id="651" name="Google Shape;651;p42"/>
          <p:cNvSpPr txBox="1"/>
          <p:nvPr>
            <p:ph idx="3" type="subTitle"/>
          </p:nvPr>
        </p:nvSpPr>
        <p:spPr>
          <a:xfrm>
            <a:off x="1757050" y="2457324"/>
            <a:ext cx="1881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Missing values</a:t>
            </a:r>
            <a:endParaRPr/>
          </a:p>
        </p:txBody>
      </p:sp>
      <p:sp>
        <p:nvSpPr>
          <p:cNvPr id="652" name="Google Shape;652;p42"/>
          <p:cNvSpPr txBox="1"/>
          <p:nvPr>
            <p:ph idx="4" type="title"/>
          </p:nvPr>
        </p:nvSpPr>
        <p:spPr>
          <a:xfrm>
            <a:off x="5478600" y="1913913"/>
            <a:ext cx="1881000" cy="5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16 rows</a:t>
            </a:r>
            <a:endParaRPr sz="3100"/>
          </a:p>
        </p:txBody>
      </p:sp>
      <p:sp>
        <p:nvSpPr>
          <p:cNvPr id="653" name="Google Shape;653;p42"/>
          <p:cNvSpPr txBox="1"/>
          <p:nvPr>
            <p:ph idx="5" type="subTitle"/>
          </p:nvPr>
        </p:nvSpPr>
        <p:spPr>
          <a:xfrm>
            <a:off x="5478600" y="2499796"/>
            <a:ext cx="18810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Dropped outliers with Z-score</a:t>
            </a:r>
            <a:endParaRPr/>
          </a:p>
        </p:txBody>
      </p:sp>
      <p:sp>
        <p:nvSpPr>
          <p:cNvPr id="654" name="Google Shape;65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>
                <a:solidFill>
                  <a:schemeClr val="lt2"/>
                </a:solidFill>
              </a:rPr>
              <a:t>Cleansing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55" name="Google Shape;655;p42"/>
          <p:cNvSpPr txBox="1"/>
          <p:nvPr>
            <p:ph idx="2" type="title"/>
          </p:nvPr>
        </p:nvSpPr>
        <p:spPr>
          <a:xfrm>
            <a:off x="1757050" y="3257275"/>
            <a:ext cx="1881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0</a:t>
            </a:r>
            <a:endParaRPr sz="3100"/>
          </a:p>
        </p:txBody>
      </p:sp>
      <p:sp>
        <p:nvSpPr>
          <p:cNvPr id="656" name="Google Shape;656;p42"/>
          <p:cNvSpPr txBox="1"/>
          <p:nvPr>
            <p:ph idx="3" type="subTitle"/>
          </p:nvPr>
        </p:nvSpPr>
        <p:spPr>
          <a:xfrm>
            <a:off x="1757050" y="3800674"/>
            <a:ext cx="1881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Duplicate values</a:t>
            </a:r>
            <a:endParaRPr/>
          </a:p>
        </p:txBody>
      </p:sp>
      <p:sp>
        <p:nvSpPr>
          <p:cNvPr id="657" name="Google Shape;657;p42"/>
          <p:cNvSpPr txBox="1"/>
          <p:nvPr>
            <p:ph idx="2" type="title"/>
          </p:nvPr>
        </p:nvSpPr>
        <p:spPr>
          <a:xfrm>
            <a:off x="5553850" y="3257275"/>
            <a:ext cx="1881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1</a:t>
            </a:r>
            <a:endParaRPr sz="3100"/>
          </a:p>
        </p:txBody>
      </p:sp>
      <p:sp>
        <p:nvSpPr>
          <p:cNvPr id="658" name="Google Shape;658;p42"/>
          <p:cNvSpPr txBox="1"/>
          <p:nvPr>
            <p:ph idx="3" type="subTitle"/>
          </p:nvPr>
        </p:nvSpPr>
        <p:spPr>
          <a:xfrm>
            <a:off x="5553850" y="3800674"/>
            <a:ext cx="1881000" cy="2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time feature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lang="en">
                <a:solidFill>
                  <a:schemeClr val="lt2"/>
                </a:solidFill>
              </a:rPr>
              <a:t>Encoding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64" name="Google Shape;664;p43"/>
          <p:cNvSpPr txBox="1"/>
          <p:nvPr>
            <p:ph idx="1" type="subTitle"/>
          </p:nvPr>
        </p:nvSpPr>
        <p:spPr>
          <a:xfrm>
            <a:off x="509025" y="2303550"/>
            <a:ext cx="2261400" cy="14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Education</a:t>
            </a:r>
            <a:r>
              <a:rPr lang="en"/>
              <a:t> 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			:0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Graduation		:1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 Cycle		:2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		:2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PhD			:3	</a:t>
            </a:r>
            <a:endParaRPr/>
          </a:p>
        </p:txBody>
      </p:sp>
      <p:sp>
        <p:nvSpPr>
          <p:cNvPr id="665" name="Google Shape;665;p43"/>
          <p:cNvSpPr txBox="1"/>
          <p:nvPr>
            <p:ph idx="7" type="subTitle"/>
          </p:nvPr>
        </p:nvSpPr>
        <p:spPr>
          <a:xfrm>
            <a:off x="1913200" y="1528675"/>
            <a:ext cx="2633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Encoding</a:t>
            </a:r>
            <a:endParaRPr/>
          </a:p>
        </p:txBody>
      </p:sp>
      <p:sp>
        <p:nvSpPr>
          <p:cNvPr id="666" name="Google Shape;666;p43"/>
          <p:cNvSpPr txBox="1"/>
          <p:nvPr>
            <p:ph idx="9" type="subTitle"/>
          </p:nvPr>
        </p:nvSpPr>
        <p:spPr>
          <a:xfrm>
            <a:off x="6068178" y="1528675"/>
            <a:ext cx="298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</a:t>
            </a:r>
            <a:endParaRPr/>
          </a:p>
        </p:txBody>
      </p:sp>
      <p:sp>
        <p:nvSpPr>
          <p:cNvPr id="667" name="Google Shape;667;p43"/>
          <p:cNvSpPr txBox="1"/>
          <p:nvPr>
            <p:ph idx="5" type="subTitle"/>
          </p:nvPr>
        </p:nvSpPr>
        <p:spPr>
          <a:xfrm>
            <a:off x="4977888" y="2303549"/>
            <a:ext cx="22569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Education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Marital Status</a:t>
            </a:r>
            <a:endParaRPr/>
          </a:p>
        </p:txBody>
      </p:sp>
      <p:sp>
        <p:nvSpPr>
          <p:cNvPr id="668" name="Google Shape;668;p43"/>
          <p:cNvSpPr/>
          <p:nvPr/>
        </p:nvSpPr>
        <p:spPr>
          <a:xfrm>
            <a:off x="822663" y="1528663"/>
            <a:ext cx="1008300" cy="6741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3"/>
          <p:cNvSpPr/>
          <p:nvPr/>
        </p:nvSpPr>
        <p:spPr>
          <a:xfrm>
            <a:off x="4977888" y="1528663"/>
            <a:ext cx="1008300" cy="6741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43"/>
          <p:cNvGrpSpPr/>
          <p:nvPr/>
        </p:nvGrpSpPr>
        <p:grpSpPr>
          <a:xfrm>
            <a:off x="5282076" y="1641322"/>
            <a:ext cx="399950" cy="396751"/>
            <a:chOff x="-4837325" y="3612425"/>
            <a:chExt cx="293800" cy="291450"/>
          </a:xfrm>
        </p:grpSpPr>
        <p:sp>
          <p:nvSpPr>
            <p:cNvPr id="671" name="Google Shape;671;p43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43"/>
          <p:cNvGrpSpPr/>
          <p:nvPr/>
        </p:nvGrpSpPr>
        <p:grpSpPr>
          <a:xfrm>
            <a:off x="1120851" y="1666540"/>
            <a:ext cx="404238" cy="398350"/>
            <a:chOff x="-5254775" y="3631325"/>
            <a:chExt cx="296950" cy="292625"/>
          </a:xfrm>
        </p:grpSpPr>
        <p:sp>
          <p:nvSpPr>
            <p:cNvPr id="675" name="Google Shape;675;p43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43"/>
          <p:cNvGrpSpPr/>
          <p:nvPr/>
        </p:nvGrpSpPr>
        <p:grpSpPr>
          <a:xfrm>
            <a:off x="5621100" y="220425"/>
            <a:ext cx="653534" cy="399294"/>
            <a:chOff x="5621100" y="220425"/>
            <a:chExt cx="653534" cy="399294"/>
          </a:xfrm>
        </p:grpSpPr>
        <p:sp>
          <p:nvSpPr>
            <p:cNvPr id="683" name="Google Shape;683;p43"/>
            <p:cNvSpPr/>
            <p:nvPr/>
          </p:nvSpPr>
          <p:spPr>
            <a:xfrm>
              <a:off x="5850725" y="245575"/>
              <a:ext cx="91850" cy="293925"/>
            </a:xfrm>
            <a:custGeom>
              <a:rect b="b" l="l" r="r" t="t"/>
              <a:pathLst>
                <a:path extrusionOk="0" h="11757" w="3674">
                  <a:moveTo>
                    <a:pt x="0" y="11757"/>
                  </a:moveTo>
                  <a:cubicBezTo>
                    <a:pt x="1579" y="7967"/>
                    <a:pt x="3674" y="4106"/>
                    <a:pt x="3674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4" name="Google Shape;684;p43"/>
            <p:cNvSpPr/>
            <p:nvPr/>
          </p:nvSpPr>
          <p:spPr>
            <a:xfrm rot="-299808">
              <a:off x="5942570" y="349032"/>
              <a:ext cx="321475" cy="257175"/>
            </a:xfrm>
            <a:custGeom>
              <a:rect b="b" l="l" r="r" t="t"/>
              <a:pathLst>
                <a:path extrusionOk="0" h="10287" w="12859">
                  <a:moveTo>
                    <a:pt x="0" y="10287"/>
                  </a:moveTo>
                  <a:cubicBezTo>
                    <a:pt x="5046" y="8125"/>
                    <a:pt x="10407" y="4911"/>
                    <a:pt x="12859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85" name="Google Shape;685;p43"/>
            <p:cNvSpPr/>
            <p:nvPr/>
          </p:nvSpPr>
          <p:spPr>
            <a:xfrm>
              <a:off x="5621100" y="220425"/>
              <a:ext cx="82675" cy="312300"/>
            </a:xfrm>
            <a:custGeom>
              <a:rect b="b" l="l" r="r" t="t"/>
              <a:pathLst>
                <a:path extrusionOk="0" h="12492" w="3307">
                  <a:moveTo>
                    <a:pt x="3307" y="12492"/>
                  </a:moveTo>
                  <a:cubicBezTo>
                    <a:pt x="2123" y="8350"/>
                    <a:pt x="1363" y="4086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4"/>
          <p:cNvSpPr/>
          <p:nvPr/>
        </p:nvSpPr>
        <p:spPr>
          <a:xfrm flipH="1">
            <a:off x="-1092850" y="0"/>
            <a:ext cx="4867800" cy="5143500"/>
          </a:xfrm>
          <a:prstGeom prst="parallelogram">
            <a:avLst>
              <a:gd fmla="val 33335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0680000" dist="5524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4"/>
          <p:cNvSpPr txBox="1"/>
          <p:nvPr>
            <p:ph type="title"/>
          </p:nvPr>
        </p:nvSpPr>
        <p:spPr>
          <a:xfrm>
            <a:off x="252575" y="0"/>
            <a:ext cx="461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Feature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</a:t>
            </a:r>
            <a:r>
              <a:rPr lang="en" sz="3200">
                <a:solidFill>
                  <a:schemeClr val="lt2"/>
                </a:solidFill>
              </a:rPr>
              <a:t>Transformation</a:t>
            </a:r>
            <a:endParaRPr sz="3200">
              <a:solidFill>
                <a:schemeClr val="lt2"/>
              </a:solidFill>
            </a:endParaRPr>
          </a:p>
        </p:txBody>
      </p:sp>
      <p:pic>
        <p:nvPicPr>
          <p:cNvPr id="692" name="Google Shape;6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275" y="146250"/>
            <a:ext cx="4979800" cy="48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4"/>
          <p:cNvSpPr txBox="1"/>
          <p:nvPr>
            <p:ph idx="4294967295" type="subTitle"/>
          </p:nvPr>
        </p:nvSpPr>
        <p:spPr>
          <a:xfrm>
            <a:off x="940700" y="1157900"/>
            <a:ext cx="26337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 Transformation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7"/>
          <p:cNvPicPr preferRelativeResize="0"/>
          <p:nvPr/>
        </p:nvPicPr>
        <p:blipFill rotWithShape="1">
          <a:blip r:embed="rId3">
            <a:alphaModFix/>
          </a:blip>
          <a:srcRect b="27903" l="33142" r="31756" t="29887"/>
          <a:stretch/>
        </p:blipFill>
        <p:spPr>
          <a:xfrm>
            <a:off x="3707300" y="1266843"/>
            <a:ext cx="2247899" cy="290125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7"/>
          <p:cNvSpPr txBox="1"/>
          <p:nvPr>
            <p:ph type="title"/>
          </p:nvPr>
        </p:nvSpPr>
        <p:spPr>
          <a:xfrm>
            <a:off x="720000" y="726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Our </a:t>
            </a:r>
            <a:r>
              <a:rPr lang="en">
                <a:solidFill>
                  <a:schemeClr val="lt2"/>
                </a:solidFill>
              </a:rPr>
              <a:t>Team 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320" name="Google Shape;320;p27"/>
          <p:cNvGrpSpPr/>
          <p:nvPr/>
        </p:nvGrpSpPr>
        <p:grpSpPr>
          <a:xfrm flipH="1">
            <a:off x="1317678" y="596898"/>
            <a:ext cx="734663" cy="833671"/>
            <a:chOff x="7724450" y="3691375"/>
            <a:chExt cx="987450" cy="1120525"/>
          </a:xfrm>
        </p:grpSpPr>
        <p:sp>
          <p:nvSpPr>
            <p:cNvPr id="321" name="Google Shape;321;p2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22" name="Google Shape;322;p2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323" name="Google Shape;323;p2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4" name="Google Shape;324;p2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325" name="Google Shape;325;p27"/>
          <p:cNvPicPr preferRelativeResize="0"/>
          <p:nvPr/>
        </p:nvPicPr>
        <p:blipFill rotWithShape="1">
          <a:blip r:embed="rId4">
            <a:alphaModFix/>
          </a:blip>
          <a:srcRect b="28387" l="29887" r="29931" t="31105"/>
          <a:stretch/>
        </p:blipFill>
        <p:spPr>
          <a:xfrm>
            <a:off x="72850" y="2913989"/>
            <a:ext cx="2389625" cy="271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7"/>
          <p:cNvPicPr preferRelativeResize="0"/>
          <p:nvPr/>
        </p:nvPicPr>
        <p:blipFill rotWithShape="1">
          <a:blip r:embed="rId5">
            <a:alphaModFix/>
          </a:blip>
          <a:srcRect b="31600" l="33385" r="33218" t="30637"/>
          <a:stretch/>
        </p:blipFill>
        <p:spPr>
          <a:xfrm>
            <a:off x="2345925" y="1995850"/>
            <a:ext cx="1981649" cy="24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7"/>
          <p:cNvPicPr preferRelativeResize="0"/>
          <p:nvPr/>
        </p:nvPicPr>
        <p:blipFill rotWithShape="1">
          <a:blip r:embed="rId6">
            <a:alphaModFix/>
          </a:blip>
          <a:srcRect b="30709" l="31247" r="31322" t="31525"/>
          <a:stretch/>
        </p:blipFill>
        <p:spPr>
          <a:xfrm>
            <a:off x="2979100" y="2913998"/>
            <a:ext cx="2171050" cy="24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7"/>
          <p:cNvPicPr preferRelativeResize="0"/>
          <p:nvPr/>
        </p:nvPicPr>
        <p:blipFill rotWithShape="1">
          <a:blip r:embed="rId7">
            <a:alphaModFix/>
          </a:blip>
          <a:srcRect b="28478" l="27242" r="30657" t="32921"/>
          <a:stretch/>
        </p:blipFill>
        <p:spPr>
          <a:xfrm flipH="1">
            <a:off x="4754163" y="1995850"/>
            <a:ext cx="2841300" cy="28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7"/>
          <p:cNvPicPr preferRelativeResize="0"/>
          <p:nvPr/>
        </p:nvPicPr>
        <p:blipFill rotWithShape="1">
          <a:blip r:embed="rId8">
            <a:alphaModFix/>
          </a:blip>
          <a:srcRect b="29600" l="35861" r="29412" t="30735"/>
          <a:stretch/>
        </p:blipFill>
        <p:spPr>
          <a:xfrm flipH="1">
            <a:off x="5578317" y="2717300"/>
            <a:ext cx="2247908" cy="28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7"/>
          <p:cNvPicPr preferRelativeResize="0"/>
          <p:nvPr/>
        </p:nvPicPr>
        <p:blipFill rotWithShape="1">
          <a:blip r:embed="rId9">
            <a:alphaModFix/>
          </a:blip>
          <a:srcRect b="32061" l="27697" r="32919" t="29444"/>
          <a:stretch/>
        </p:blipFill>
        <p:spPr>
          <a:xfrm>
            <a:off x="1317675" y="2913999"/>
            <a:ext cx="2389625" cy="247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7"/>
          <p:cNvPicPr preferRelativeResize="0"/>
          <p:nvPr/>
        </p:nvPicPr>
        <p:blipFill rotWithShape="1">
          <a:blip r:embed="rId10">
            <a:alphaModFix/>
          </a:blip>
          <a:srcRect b="29464" l="28584" r="28962" t="31664"/>
          <a:stretch/>
        </p:blipFill>
        <p:spPr>
          <a:xfrm flipH="1">
            <a:off x="4015263" y="2965187"/>
            <a:ext cx="2695600" cy="26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7"/>
          <p:cNvPicPr preferRelativeResize="0"/>
          <p:nvPr/>
        </p:nvPicPr>
        <p:blipFill rotWithShape="1">
          <a:blip r:embed="rId11">
            <a:alphaModFix/>
          </a:blip>
          <a:srcRect b="31452" l="30759" r="27041" t="30871"/>
          <a:stretch/>
        </p:blipFill>
        <p:spPr>
          <a:xfrm flipH="1">
            <a:off x="7913650" y="3453125"/>
            <a:ext cx="1981650" cy="19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/>
          <p:nvPr/>
        </p:nvSpPr>
        <p:spPr>
          <a:xfrm>
            <a:off x="72850" y="2771850"/>
            <a:ext cx="7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 Vietnam Pro"/>
                <a:ea typeface="Be Vietnam Pro"/>
                <a:cs typeface="Be Vietnam Pro"/>
                <a:sym typeface="Be Vietnam Pro"/>
              </a:rPr>
              <a:t>Nizar</a:t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2139900" y="1381275"/>
            <a:ext cx="10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 Vietnam Pro"/>
                <a:ea typeface="Be Vietnam Pro"/>
                <a:cs typeface="Be Vietnam Pro"/>
                <a:sym typeface="Be Vietnam Pro"/>
              </a:rPr>
              <a:t>Tsaniya</a:t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1317675" y="2517375"/>
            <a:ext cx="10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 Vietnam Pro"/>
                <a:ea typeface="Be Vietnam Pro"/>
                <a:cs typeface="Be Vietnam Pro"/>
                <a:sym typeface="Be Vietnam Pro"/>
              </a:rPr>
              <a:t>Rizky</a:t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36" name="Google Shape;336;p27"/>
          <p:cNvSpPr txBox="1"/>
          <p:nvPr/>
        </p:nvSpPr>
        <p:spPr>
          <a:xfrm>
            <a:off x="2002488" y="2254825"/>
            <a:ext cx="10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 Vietnam Pro"/>
                <a:ea typeface="Be Vietnam Pro"/>
                <a:cs typeface="Be Vietnam Pro"/>
                <a:sym typeface="Be Vietnam Pro"/>
              </a:rPr>
              <a:t>Vida</a:t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37" name="Google Shape;337;p27"/>
          <p:cNvSpPr txBox="1"/>
          <p:nvPr/>
        </p:nvSpPr>
        <p:spPr>
          <a:xfrm>
            <a:off x="6502588" y="1251788"/>
            <a:ext cx="10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 Vietnam Pro"/>
                <a:ea typeface="Be Vietnam Pro"/>
                <a:cs typeface="Be Vietnam Pro"/>
                <a:sym typeface="Be Vietnam Pro"/>
              </a:rPr>
              <a:t>Fahad</a:t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6502588" y="2136650"/>
            <a:ext cx="10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 Vietnam Pro"/>
                <a:ea typeface="Be Vietnam Pro"/>
                <a:cs typeface="Be Vietnam Pro"/>
                <a:sym typeface="Be Vietnam Pro"/>
              </a:rPr>
              <a:t>Alvin</a:t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39" name="Google Shape;339;p27"/>
          <p:cNvSpPr txBox="1"/>
          <p:nvPr/>
        </p:nvSpPr>
        <p:spPr>
          <a:xfrm>
            <a:off x="7352563" y="2683563"/>
            <a:ext cx="10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 Vietnam Pro"/>
                <a:ea typeface="Be Vietnam Pro"/>
                <a:cs typeface="Be Vietnam Pro"/>
                <a:sym typeface="Be Vietnam Pro"/>
              </a:rPr>
              <a:t>Nurizal</a:t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40" name="Google Shape;340;p27"/>
          <p:cNvSpPr txBox="1"/>
          <p:nvPr/>
        </p:nvSpPr>
        <p:spPr>
          <a:xfrm>
            <a:off x="8254388" y="2517363"/>
            <a:ext cx="10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 Vietnam Pro"/>
                <a:ea typeface="Be Vietnam Pro"/>
                <a:cs typeface="Be Vietnam Pro"/>
                <a:sym typeface="Be Vietnam Pro"/>
              </a:rPr>
              <a:t>Dean</a:t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41" name="Google Shape;341;p27"/>
          <p:cNvGrpSpPr/>
          <p:nvPr/>
        </p:nvGrpSpPr>
        <p:grpSpPr>
          <a:xfrm rot="10800000">
            <a:off x="1714237" y="2948034"/>
            <a:ext cx="480888" cy="572700"/>
            <a:chOff x="7724450" y="3691375"/>
            <a:chExt cx="987450" cy="1120525"/>
          </a:xfrm>
        </p:grpSpPr>
        <p:sp>
          <p:nvSpPr>
            <p:cNvPr id="342" name="Google Shape;342;p2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43" name="Google Shape;343;p2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344" name="Google Shape;344;p2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45" name="Google Shape;345;p2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346" name="Google Shape;346;p27"/>
          <p:cNvGrpSpPr/>
          <p:nvPr/>
        </p:nvGrpSpPr>
        <p:grpSpPr>
          <a:xfrm rot="10800000">
            <a:off x="295762" y="3172059"/>
            <a:ext cx="480888" cy="572700"/>
            <a:chOff x="7724450" y="3691375"/>
            <a:chExt cx="987450" cy="1120525"/>
          </a:xfrm>
        </p:grpSpPr>
        <p:sp>
          <p:nvSpPr>
            <p:cNvPr id="347" name="Google Shape;347;p2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48" name="Google Shape;348;p2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349" name="Google Shape;349;p2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0" name="Google Shape;350;p2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351" name="Google Shape;351;p27"/>
          <p:cNvGrpSpPr/>
          <p:nvPr/>
        </p:nvGrpSpPr>
        <p:grpSpPr>
          <a:xfrm rot="10800000">
            <a:off x="2472913" y="2683575"/>
            <a:ext cx="1223944" cy="739995"/>
            <a:chOff x="7724450" y="3691375"/>
            <a:chExt cx="987450" cy="1120525"/>
          </a:xfrm>
        </p:grpSpPr>
        <p:sp>
          <p:nvSpPr>
            <p:cNvPr id="352" name="Google Shape;352;p2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53" name="Google Shape;353;p2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354" name="Google Shape;354;p2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5" name="Google Shape;355;p2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356" name="Google Shape;356;p27"/>
          <p:cNvGrpSpPr/>
          <p:nvPr/>
        </p:nvGrpSpPr>
        <p:grpSpPr>
          <a:xfrm rot="10800000">
            <a:off x="2472937" y="1798959"/>
            <a:ext cx="480888" cy="572700"/>
            <a:chOff x="7724450" y="3691375"/>
            <a:chExt cx="987450" cy="1120525"/>
          </a:xfrm>
        </p:grpSpPr>
        <p:sp>
          <p:nvSpPr>
            <p:cNvPr id="357" name="Google Shape;357;p2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58" name="Google Shape;358;p2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359" name="Google Shape;359;p2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0" name="Google Shape;360;p2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361" name="Google Shape;361;p27"/>
          <p:cNvGrpSpPr/>
          <p:nvPr/>
        </p:nvGrpSpPr>
        <p:grpSpPr>
          <a:xfrm flipH="1" rot="10800000">
            <a:off x="5791697" y="2601973"/>
            <a:ext cx="919316" cy="739995"/>
            <a:chOff x="7724450" y="3691375"/>
            <a:chExt cx="987450" cy="1120525"/>
          </a:xfrm>
        </p:grpSpPr>
        <p:sp>
          <p:nvSpPr>
            <p:cNvPr id="362" name="Google Shape;362;p2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63" name="Google Shape;363;p2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364" name="Google Shape;364;p2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5" name="Google Shape;365;p2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366" name="Google Shape;366;p27"/>
          <p:cNvGrpSpPr/>
          <p:nvPr/>
        </p:nvGrpSpPr>
        <p:grpSpPr>
          <a:xfrm flipH="1" rot="10800000">
            <a:off x="6297187" y="1650209"/>
            <a:ext cx="480888" cy="572700"/>
            <a:chOff x="7724450" y="3691375"/>
            <a:chExt cx="987450" cy="1120525"/>
          </a:xfrm>
        </p:grpSpPr>
        <p:sp>
          <p:nvSpPr>
            <p:cNvPr id="367" name="Google Shape;367;p2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68" name="Google Shape;368;p2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369" name="Google Shape;369;p2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70" name="Google Shape;370;p2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371" name="Google Shape;371;p27"/>
          <p:cNvGrpSpPr/>
          <p:nvPr/>
        </p:nvGrpSpPr>
        <p:grpSpPr>
          <a:xfrm flipH="1" rot="10800000">
            <a:off x="7200037" y="3021509"/>
            <a:ext cx="480888" cy="572700"/>
            <a:chOff x="7724450" y="3691375"/>
            <a:chExt cx="987450" cy="1120525"/>
          </a:xfrm>
        </p:grpSpPr>
        <p:sp>
          <p:nvSpPr>
            <p:cNvPr id="372" name="Google Shape;372;p2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73" name="Google Shape;373;p2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374" name="Google Shape;374;p2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75" name="Google Shape;375;p2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376" name="Google Shape;376;p27"/>
          <p:cNvGrpSpPr/>
          <p:nvPr/>
        </p:nvGrpSpPr>
        <p:grpSpPr>
          <a:xfrm flipH="1" rot="10800000">
            <a:off x="5310812" y="1165559"/>
            <a:ext cx="480888" cy="572700"/>
            <a:chOff x="7724450" y="3691375"/>
            <a:chExt cx="987450" cy="1120525"/>
          </a:xfrm>
        </p:grpSpPr>
        <p:sp>
          <p:nvSpPr>
            <p:cNvPr id="377" name="Google Shape;377;p2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78" name="Google Shape;378;p2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0" name="Google Shape;380;p2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381" name="Google Shape;381;p27"/>
          <p:cNvSpPr txBox="1"/>
          <p:nvPr/>
        </p:nvSpPr>
        <p:spPr>
          <a:xfrm>
            <a:off x="5310788" y="655525"/>
            <a:ext cx="102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 Vietnam Pro"/>
                <a:ea typeface="Be Vietnam Pro"/>
                <a:cs typeface="Be Vietnam Pro"/>
                <a:sym typeface="Be Vietnam Pro"/>
              </a:rPr>
              <a:t>Mentor</a:t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 Vietnam Pro"/>
                <a:ea typeface="Be Vietnam Pro"/>
                <a:cs typeface="Be Vietnam Pro"/>
                <a:sym typeface="Be Vietnam Pro"/>
              </a:rPr>
              <a:t>Kevin</a:t>
            </a:r>
            <a:endParaRPr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382" name="Google Shape;382;p27"/>
          <p:cNvGrpSpPr/>
          <p:nvPr/>
        </p:nvGrpSpPr>
        <p:grpSpPr>
          <a:xfrm rot="-9157797">
            <a:off x="8359090" y="2948026"/>
            <a:ext cx="480907" cy="572678"/>
            <a:chOff x="7724450" y="3691375"/>
            <a:chExt cx="987450" cy="1120525"/>
          </a:xfrm>
        </p:grpSpPr>
        <p:sp>
          <p:nvSpPr>
            <p:cNvPr id="383" name="Google Shape;383;p2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84" name="Google Shape;384;p2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385" name="Google Shape;385;p2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6" name="Google Shape;386;p2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lang="en">
                <a:solidFill>
                  <a:schemeClr val="lt2"/>
                </a:solidFill>
              </a:rPr>
              <a:t>Extraction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99" name="Google Shape;699;p45"/>
          <p:cNvSpPr txBox="1"/>
          <p:nvPr>
            <p:ph idx="1" type="subTitle"/>
          </p:nvPr>
        </p:nvSpPr>
        <p:spPr>
          <a:xfrm>
            <a:off x="818825" y="1990830"/>
            <a:ext cx="27126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Year_Birth dapat diubah menjadi kolom age untuk memudahkan pengamatan</a:t>
            </a:r>
            <a:endParaRPr/>
          </a:p>
        </p:txBody>
      </p:sp>
      <p:sp>
        <p:nvSpPr>
          <p:cNvPr id="700" name="Google Shape;700;p45"/>
          <p:cNvSpPr txBox="1"/>
          <p:nvPr>
            <p:ph idx="3" type="subTitle"/>
          </p:nvPr>
        </p:nvSpPr>
        <p:spPr>
          <a:xfrm>
            <a:off x="817963" y="4355802"/>
            <a:ext cx="18915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 dari semua kolom sebagai pengeluaran</a:t>
            </a:r>
            <a:endParaRPr/>
          </a:p>
        </p:txBody>
      </p:sp>
      <p:sp>
        <p:nvSpPr>
          <p:cNvPr id="701" name="Google Shape;701;p45"/>
          <p:cNvSpPr txBox="1"/>
          <p:nvPr>
            <p:ph idx="4" type="subTitle"/>
          </p:nvPr>
        </p:nvSpPr>
        <p:spPr>
          <a:xfrm>
            <a:off x="5807525" y="4243675"/>
            <a:ext cx="222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Segmentasi dari kolom marital status dan child menjadi dependencies</a:t>
            </a:r>
            <a:endParaRPr/>
          </a:p>
        </p:txBody>
      </p:sp>
      <p:sp>
        <p:nvSpPr>
          <p:cNvPr id="702" name="Google Shape;702;p45"/>
          <p:cNvSpPr txBox="1"/>
          <p:nvPr>
            <p:ph idx="7" type="subTitle"/>
          </p:nvPr>
        </p:nvSpPr>
        <p:spPr>
          <a:xfrm>
            <a:off x="1745832" y="1665976"/>
            <a:ext cx="2055000" cy="2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Age</a:t>
            </a:r>
            <a:endParaRPr sz="2000"/>
          </a:p>
        </p:txBody>
      </p:sp>
      <p:sp>
        <p:nvSpPr>
          <p:cNvPr id="703" name="Google Shape;703;p45"/>
          <p:cNvSpPr txBox="1"/>
          <p:nvPr>
            <p:ph idx="9" type="subTitle"/>
          </p:nvPr>
        </p:nvSpPr>
        <p:spPr>
          <a:xfrm>
            <a:off x="6354973" y="1508250"/>
            <a:ext cx="2940600" cy="3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child</a:t>
            </a:r>
            <a:endParaRPr sz="2000"/>
          </a:p>
        </p:txBody>
      </p:sp>
      <p:sp>
        <p:nvSpPr>
          <p:cNvPr id="704" name="Google Shape;704;p45"/>
          <p:cNvSpPr txBox="1"/>
          <p:nvPr>
            <p:ph idx="5" type="subTitle"/>
          </p:nvPr>
        </p:nvSpPr>
        <p:spPr>
          <a:xfrm>
            <a:off x="5406950" y="1903609"/>
            <a:ext cx="34242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Kidhome &amp; Teenhome kita transformasi menjadi kolom child karena kedua kolom ini memiliki hubungan yang sama terhadap response</a:t>
            </a:r>
            <a:endParaRPr/>
          </a:p>
        </p:txBody>
      </p:sp>
      <p:sp>
        <p:nvSpPr>
          <p:cNvPr id="705" name="Google Shape;705;p45"/>
          <p:cNvSpPr txBox="1"/>
          <p:nvPr>
            <p:ph idx="13" type="subTitle"/>
          </p:nvPr>
        </p:nvSpPr>
        <p:spPr>
          <a:xfrm>
            <a:off x="1745828" y="3964875"/>
            <a:ext cx="2395800" cy="2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Total pengeluaran</a:t>
            </a:r>
            <a:endParaRPr sz="2000"/>
          </a:p>
        </p:txBody>
      </p:sp>
      <p:sp>
        <p:nvSpPr>
          <p:cNvPr id="706" name="Google Shape;706;p45"/>
          <p:cNvSpPr txBox="1"/>
          <p:nvPr>
            <p:ph idx="14" type="subTitle"/>
          </p:nvPr>
        </p:nvSpPr>
        <p:spPr>
          <a:xfrm>
            <a:off x="6713211" y="3773950"/>
            <a:ext cx="1866300" cy="24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Tanggungan</a:t>
            </a:r>
            <a:endParaRPr sz="2000"/>
          </a:p>
        </p:txBody>
      </p:sp>
      <p:sp>
        <p:nvSpPr>
          <p:cNvPr id="707" name="Google Shape;707;p45"/>
          <p:cNvSpPr/>
          <p:nvPr/>
        </p:nvSpPr>
        <p:spPr>
          <a:xfrm>
            <a:off x="817973" y="3787300"/>
            <a:ext cx="843300" cy="4437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5"/>
          <p:cNvSpPr/>
          <p:nvPr/>
        </p:nvSpPr>
        <p:spPr>
          <a:xfrm>
            <a:off x="5431409" y="1466241"/>
            <a:ext cx="823800" cy="4101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5"/>
          <p:cNvSpPr/>
          <p:nvPr/>
        </p:nvSpPr>
        <p:spPr>
          <a:xfrm>
            <a:off x="5879498" y="3676450"/>
            <a:ext cx="833700" cy="4428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" name="Google Shape;710;p45"/>
          <p:cNvGrpSpPr/>
          <p:nvPr/>
        </p:nvGrpSpPr>
        <p:grpSpPr>
          <a:xfrm>
            <a:off x="5680032" y="1550455"/>
            <a:ext cx="326764" cy="241262"/>
            <a:chOff x="-4837325" y="3612425"/>
            <a:chExt cx="293800" cy="291450"/>
          </a:xfrm>
        </p:grpSpPr>
        <p:sp>
          <p:nvSpPr>
            <p:cNvPr id="711" name="Google Shape;711;p45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5"/>
          <p:cNvGrpSpPr/>
          <p:nvPr/>
        </p:nvGrpSpPr>
        <p:grpSpPr>
          <a:xfrm>
            <a:off x="6133398" y="3766887"/>
            <a:ext cx="332474" cy="260556"/>
            <a:chOff x="-1951475" y="3597450"/>
            <a:chExt cx="295375" cy="291450"/>
          </a:xfrm>
        </p:grpSpPr>
        <p:sp>
          <p:nvSpPr>
            <p:cNvPr id="715" name="Google Shape;715;p45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45"/>
          <p:cNvGrpSpPr/>
          <p:nvPr/>
        </p:nvGrpSpPr>
        <p:grpSpPr>
          <a:xfrm>
            <a:off x="821867" y="1528688"/>
            <a:ext cx="785062" cy="462163"/>
            <a:chOff x="822663" y="1528663"/>
            <a:chExt cx="1008300" cy="674100"/>
          </a:xfrm>
        </p:grpSpPr>
        <p:sp>
          <p:nvSpPr>
            <p:cNvPr id="720" name="Google Shape;720;p45"/>
            <p:cNvSpPr/>
            <p:nvPr/>
          </p:nvSpPr>
          <p:spPr>
            <a:xfrm>
              <a:off x="822663" y="1528663"/>
              <a:ext cx="1008300" cy="674100"/>
            </a:xfrm>
            <a:prstGeom prst="parallelogram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rotWithShape="0" algn="bl" dir="13500000" dist="114300">
                <a:schemeClr val="l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1" name="Google Shape;721;p45"/>
            <p:cNvGrpSpPr/>
            <p:nvPr/>
          </p:nvGrpSpPr>
          <p:grpSpPr>
            <a:xfrm>
              <a:off x="1120851" y="1666540"/>
              <a:ext cx="404238" cy="398350"/>
              <a:chOff x="-5254775" y="3631325"/>
              <a:chExt cx="296950" cy="292625"/>
            </a:xfrm>
          </p:grpSpPr>
          <p:sp>
            <p:nvSpPr>
              <p:cNvPr id="722" name="Google Shape;722;p45"/>
              <p:cNvSpPr/>
              <p:nvPr/>
            </p:nvSpPr>
            <p:spPr>
              <a:xfrm>
                <a:off x="-5246900" y="3766400"/>
                <a:ext cx="58300" cy="55150"/>
              </a:xfrm>
              <a:custGeom>
                <a:rect b="b" l="l" r="r" t="t"/>
                <a:pathLst>
                  <a:path extrusionOk="0" h="2206" w="2332">
                    <a:moveTo>
                      <a:pt x="1769" y="1"/>
                    </a:moveTo>
                    <a:cubicBezTo>
                      <a:pt x="1639" y="1"/>
                      <a:pt x="1513" y="48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64"/>
                    </a:cubicBezTo>
                    <a:cubicBezTo>
                      <a:pt x="300" y="2159"/>
                      <a:pt x="434" y="2206"/>
                      <a:pt x="564" y="2206"/>
                    </a:cubicBezTo>
                    <a:cubicBezTo>
                      <a:pt x="694" y="2206"/>
                      <a:pt x="820" y="2159"/>
                      <a:pt x="914" y="2064"/>
                    </a:cubicBezTo>
                    <a:lnTo>
                      <a:pt x="2143" y="835"/>
                    </a:lnTo>
                    <a:cubicBezTo>
                      <a:pt x="2332" y="646"/>
                      <a:pt x="2332" y="331"/>
                      <a:pt x="2143" y="142"/>
                    </a:cubicBezTo>
                    <a:cubicBezTo>
                      <a:pt x="2033" y="48"/>
                      <a:pt x="1899" y="1"/>
                      <a:pt x="17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5"/>
              <p:cNvSpPr/>
              <p:nvPr/>
            </p:nvSpPr>
            <p:spPr>
              <a:xfrm>
                <a:off x="-5216175" y="3795550"/>
                <a:ext cx="58300" cy="55950"/>
              </a:xfrm>
              <a:custGeom>
                <a:rect b="b" l="l" r="r" t="t"/>
                <a:pathLst>
                  <a:path extrusionOk="0" h="2238" w="2332">
                    <a:moveTo>
                      <a:pt x="1764" y="0"/>
                    </a:moveTo>
                    <a:cubicBezTo>
                      <a:pt x="1638" y="0"/>
                      <a:pt x="1512" y="47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95"/>
                    </a:cubicBezTo>
                    <a:cubicBezTo>
                      <a:pt x="284" y="2190"/>
                      <a:pt x="410" y="2237"/>
                      <a:pt x="540" y="2237"/>
                    </a:cubicBezTo>
                    <a:cubicBezTo>
                      <a:pt x="670" y="2237"/>
                      <a:pt x="804" y="2190"/>
                      <a:pt x="914" y="2095"/>
                    </a:cubicBezTo>
                    <a:lnTo>
                      <a:pt x="2111" y="867"/>
                    </a:lnTo>
                    <a:cubicBezTo>
                      <a:pt x="2332" y="678"/>
                      <a:pt x="2332" y="363"/>
                      <a:pt x="2111" y="142"/>
                    </a:cubicBezTo>
                    <a:cubicBezTo>
                      <a:pt x="2016" y="47"/>
                      <a:pt x="1890" y="0"/>
                      <a:pt x="17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5"/>
              <p:cNvSpPr/>
              <p:nvPr/>
            </p:nvSpPr>
            <p:spPr>
              <a:xfrm>
                <a:off x="-5185475" y="3826250"/>
                <a:ext cx="57525" cy="55750"/>
              </a:xfrm>
              <a:custGeom>
                <a:rect b="b" l="l" r="r" t="t"/>
                <a:pathLst>
                  <a:path extrusionOk="0" h="2230" w="2301">
                    <a:moveTo>
                      <a:pt x="1765" y="1"/>
                    </a:moveTo>
                    <a:cubicBezTo>
                      <a:pt x="1639" y="1"/>
                      <a:pt x="1513" y="48"/>
                      <a:pt x="1419" y="143"/>
                    </a:cubicBezTo>
                    <a:lnTo>
                      <a:pt x="190" y="1371"/>
                    </a:lnTo>
                    <a:cubicBezTo>
                      <a:pt x="1" y="1560"/>
                      <a:pt x="1" y="1875"/>
                      <a:pt x="190" y="2064"/>
                    </a:cubicBezTo>
                    <a:cubicBezTo>
                      <a:pt x="284" y="2175"/>
                      <a:pt x="410" y="2230"/>
                      <a:pt x="536" y="2230"/>
                    </a:cubicBezTo>
                    <a:cubicBezTo>
                      <a:pt x="662" y="2230"/>
                      <a:pt x="788" y="2175"/>
                      <a:pt x="883" y="2064"/>
                    </a:cubicBezTo>
                    <a:lnTo>
                      <a:pt x="2112" y="836"/>
                    </a:lnTo>
                    <a:cubicBezTo>
                      <a:pt x="2301" y="647"/>
                      <a:pt x="2301" y="332"/>
                      <a:pt x="2112" y="143"/>
                    </a:cubicBezTo>
                    <a:cubicBezTo>
                      <a:pt x="2017" y="48"/>
                      <a:pt x="1891" y="1"/>
                      <a:pt x="1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5"/>
              <p:cNvSpPr/>
              <p:nvPr/>
            </p:nvSpPr>
            <p:spPr>
              <a:xfrm>
                <a:off x="-5156325" y="3856375"/>
                <a:ext cx="58300" cy="55750"/>
              </a:xfrm>
              <a:custGeom>
                <a:rect b="b" l="l" r="r" t="t"/>
                <a:pathLst>
                  <a:path extrusionOk="0" h="2230" w="2332">
                    <a:moveTo>
                      <a:pt x="1781" y="1"/>
                    </a:moveTo>
                    <a:cubicBezTo>
                      <a:pt x="1655" y="1"/>
                      <a:pt x="1529" y="56"/>
                      <a:pt x="1418" y="166"/>
                    </a:cubicBezTo>
                    <a:lnTo>
                      <a:pt x="190" y="1395"/>
                    </a:lnTo>
                    <a:cubicBezTo>
                      <a:pt x="1" y="1584"/>
                      <a:pt x="1" y="1899"/>
                      <a:pt x="190" y="2088"/>
                    </a:cubicBezTo>
                    <a:cubicBezTo>
                      <a:pt x="300" y="2183"/>
                      <a:pt x="442" y="2230"/>
                      <a:pt x="575" y="2230"/>
                    </a:cubicBezTo>
                    <a:cubicBezTo>
                      <a:pt x="709" y="2230"/>
                      <a:pt x="835" y="2183"/>
                      <a:pt x="914" y="2088"/>
                    </a:cubicBezTo>
                    <a:lnTo>
                      <a:pt x="2143" y="859"/>
                    </a:lnTo>
                    <a:cubicBezTo>
                      <a:pt x="2332" y="670"/>
                      <a:pt x="2332" y="355"/>
                      <a:pt x="2143" y="166"/>
                    </a:cubicBezTo>
                    <a:cubicBezTo>
                      <a:pt x="2033" y="56"/>
                      <a:pt x="1907" y="1"/>
                      <a:pt x="17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5"/>
              <p:cNvSpPr/>
              <p:nvPr/>
            </p:nvSpPr>
            <p:spPr>
              <a:xfrm>
                <a:off x="-5105925" y="3886525"/>
                <a:ext cx="37050" cy="37425"/>
              </a:xfrm>
              <a:custGeom>
                <a:rect b="b" l="l" r="r" t="t"/>
                <a:pathLst>
                  <a:path extrusionOk="0" h="1497" w="1482">
                    <a:moveTo>
                      <a:pt x="662" y="0"/>
                    </a:moveTo>
                    <a:lnTo>
                      <a:pt x="536" y="126"/>
                    </a:lnTo>
                    <a:lnTo>
                      <a:pt x="1" y="756"/>
                    </a:lnTo>
                    <a:lnTo>
                      <a:pt x="599" y="1355"/>
                    </a:lnTo>
                    <a:cubicBezTo>
                      <a:pt x="694" y="1449"/>
                      <a:pt x="820" y="1497"/>
                      <a:pt x="946" y="1497"/>
                    </a:cubicBezTo>
                    <a:cubicBezTo>
                      <a:pt x="1072" y="1497"/>
                      <a:pt x="1198" y="1449"/>
                      <a:pt x="1293" y="1355"/>
                    </a:cubicBezTo>
                    <a:cubicBezTo>
                      <a:pt x="1482" y="1166"/>
                      <a:pt x="1482" y="851"/>
                      <a:pt x="1293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5"/>
              <p:cNvSpPr/>
              <p:nvPr/>
            </p:nvSpPr>
            <p:spPr>
              <a:xfrm>
                <a:off x="-5254775" y="3648050"/>
                <a:ext cx="278050" cy="248325"/>
              </a:xfrm>
              <a:custGeom>
                <a:rect b="b" l="l" r="r" t="t"/>
                <a:pathLst>
                  <a:path extrusionOk="0" h="9933" w="11122">
                    <a:moveTo>
                      <a:pt x="4049" y="1"/>
                    </a:moveTo>
                    <a:cubicBezTo>
                      <a:pt x="3781" y="1"/>
                      <a:pt x="3513" y="103"/>
                      <a:pt x="3308" y="308"/>
                    </a:cubicBezTo>
                    <a:lnTo>
                      <a:pt x="410" y="3364"/>
                    </a:lnTo>
                    <a:cubicBezTo>
                      <a:pt x="0" y="3774"/>
                      <a:pt x="0" y="4435"/>
                      <a:pt x="410" y="4813"/>
                    </a:cubicBezTo>
                    <a:lnTo>
                      <a:pt x="631" y="5065"/>
                    </a:lnTo>
                    <a:lnTo>
                      <a:pt x="1198" y="4498"/>
                    </a:lnTo>
                    <a:cubicBezTo>
                      <a:pt x="1454" y="4242"/>
                      <a:pt x="1794" y="4106"/>
                      <a:pt x="2122" y="4106"/>
                    </a:cubicBezTo>
                    <a:cubicBezTo>
                      <a:pt x="2398" y="4106"/>
                      <a:pt x="2666" y="4202"/>
                      <a:pt x="2867" y="4404"/>
                    </a:cubicBezTo>
                    <a:cubicBezTo>
                      <a:pt x="3151" y="4624"/>
                      <a:pt x="3308" y="4971"/>
                      <a:pt x="3277" y="5286"/>
                    </a:cubicBezTo>
                    <a:cubicBezTo>
                      <a:pt x="3592" y="5286"/>
                      <a:pt x="3907" y="5412"/>
                      <a:pt x="4128" y="5664"/>
                    </a:cubicBezTo>
                    <a:cubicBezTo>
                      <a:pt x="4380" y="5884"/>
                      <a:pt x="4506" y="6200"/>
                      <a:pt x="4506" y="6515"/>
                    </a:cubicBezTo>
                    <a:cubicBezTo>
                      <a:pt x="4821" y="6515"/>
                      <a:pt x="5136" y="6641"/>
                      <a:pt x="5356" y="6861"/>
                    </a:cubicBezTo>
                    <a:cubicBezTo>
                      <a:pt x="5608" y="7113"/>
                      <a:pt x="5703" y="7428"/>
                      <a:pt x="5703" y="7743"/>
                    </a:cubicBezTo>
                    <a:cubicBezTo>
                      <a:pt x="6018" y="7743"/>
                      <a:pt x="6364" y="7869"/>
                      <a:pt x="6585" y="8090"/>
                    </a:cubicBezTo>
                    <a:cubicBezTo>
                      <a:pt x="6837" y="8342"/>
                      <a:pt x="6931" y="8657"/>
                      <a:pt x="6931" y="8909"/>
                    </a:cubicBezTo>
                    <a:lnTo>
                      <a:pt x="7814" y="9791"/>
                    </a:lnTo>
                    <a:cubicBezTo>
                      <a:pt x="7908" y="9886"/>
                      <a:pt x="8034" y="9933"/>
                      <a:pt x="8160" y="9933"/>
                    </a:cubicBezTo>
                    <a:cubicBezTo>
                      <a:pt x="8286" y="9933"/>
                      <a:pt x="8412" y="9886"/>
                      <a:pt x="8507" y="9791"/>
                    </a:cubicBezTo>
                    <a:cubicBezTo>
                      <a:pt x="8727" y="9602"/>
                      <a:pt x="8727" y="9287"/>
                      <a:pt x="8507" y="9066"/>
                    </a:cubicBezTo>
                    <a:lnTo>
                      <a:pt x="7656" y="8216"/>
                    </a:lnTo>
                    <a:cubicBezTo>
                      <a:pt x="7530" y="8090"/>
                      <a:pt x="7530" y="7869"/>
                      <a:pt x="7656" y="7743"/>
                    </a:cubicBezTo>
                    <a:cubicBezTo>
                      <a:pt x="7748" y="7596"/>
                      <a:pt x="7851" y="7534"/>
                      <a:pt x="7953" y="7534"/>
                    </a:cubicBezTo>
                    <a:cubicBezTo>
                      <a:pt x="8024" y="7534"/>
                      <a:pt x="8095" y="7565"/>
                      <a:pt x="8160" y="7617"/>
                    </a:cubicBezTo>
                    <a:lnTo>
                      <a:pt x="9011" y="8499"/>
                    </a:lnTo>
                    <a:cubicBezTo>
                      <a:pt x="9121" y="8594"/>
                      <a:pt x="9255" y="8641"/>
                      <a:pt x="9385" y="8641"/>
                    </a:cubicBezTo>
                    <a:cubicBezTo>
                      <a:pt x="9515" y="8641"/>
                      <a:pt x="9641" y="8594"/>
                      <a:pt x="9735" y="8499"/>
                    </a:cubicBezTo>
                    <a:cubicBezTo>
                      <a:pt x="9924" y="8279"/>
                      <a:pt x="9924" y="7964"/>
                      <a:pt x="9735" y="7775"/>
                    </a:cubicBezTo>
                    <a:lnTo>
                      <a:pt x="8853" y="6924"/>
                    </a:lnTo>
                    <a:cubicBezTo>
                      <a:pt x="8759" y="6798"/>
                      <a:pt x="8759" y="6578"/>
                      <a:pt x="8853" y="6452"/>
                    </a:cubicBezTo>
                    <a:cubicBezTo>
                      <a:pt x="8916" y="6389"/>
                      <a:pt x="9011" y="6357"/>
                      <a:pt x="9101" y="6357"/>
                    </a:cubicBezTo>
                    <a:cubicBezTo>
                      <a:pt x="9192" y="6357"/>
                      <a:pt x="9279" y="6389"/>
                      <a:pt x="9326" y="6452"/>
                    </a:cubicBezTo>
                    <a:lnTo>
                      <a:pt x="10208" y="7302"/>
                    </a:lnTo>
                    <a:cubicBezTo>
                      <a:pt x="10303" y="7397"/>
                      <a:pt x="10429" y="7444"/>
                      <a:pt x="10555" y="7444"/>
                    </a:cubicBezTo>
                    <a:cubicBezTo>
                      <a:pt x="10681" y="7444"/>
                      <a:pt x="10807" y="7397"/>
                      <a:pt x="10901" y="7302"/>
                    </a:cubicBezTo>
                    <a:cubicBezTo>
                      <a:pt x="11122" y="7113"/>
                      <a:pt x="11122" y="6798"/>
                      <a:pt x="10901" y="6609"/>
                    </a:cubicBezTo>
                    <a:lnTo>
                      <a:pt x="10334" y="6010"/>
                    </a:lnTo>
                    <a:lnTo>
                      <a:pt x="10208" y="5884"/>
                    </a:lnTo>
                    <a:lnTo>
                      <a:pt x="6931" y="2608"/>
                    </a:lnTo>
                    <a:cubicBezTo>
                      <a:pt x="6884" y="2561"/>
                      <a:pt x="6798" y="2537"/>
                      <a:pt x="6707" y="2537"/>
                    </a:cubicBezTo>
                    <a:cubicBezTo>
                      <a:pt x="6616" y="2537"/>
                      <a:pt x="6522" y="2561"/>
                      <a:pt x="6459" y="2608"/>
                    </a:cubicBezTo>
                    <a:lnTo>
                      <a:pt x="5167" y="3931"/>
                    </a:lnTo>
                    <a:cubicBezTo>
                      <a:pt x="4904" y="4176"/>
                      <a:pt x="4562" y="4308"/>
                      <a:pt x="4229" y="4308"/>
                    </a:cubicBezTo>
                    <a:cubicBezTo>
                      <a:pt x="4004" y="4308"/>
                      <a:pt x="3783" y="4247"/>
                      <a:pt x="3592" y="4120"/>
                    </a:cubicBezTo>
                    <a:cubicBezTo>
                      <a:pt x="2962" y="3679"/>
                      <a:pt x="2930" y="2829"/>
                      <a:pt x="3434" y="2293"/>
                    </a:cubicBezTo>
                    <a:lnTo>
                      <a:pt x="5010" y="529"/>
                    </a:lnTo>
                    <a:lnTo>
                      <a:pt x="4789" y="308"/>
                    </a:lnTo>
                    <a:cubicBezTo>
                      <a:pt x="4584" y="103"/>
                      <a:pt x="4317" y="1"/>
                      <a:pt x="40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5"/>
              <p:cNvSpPr/>
              <p:nvPr/>
            </p:nvSpPr>
            <p:spPr>
              <a:xfrm>
                <a:off x="-5163425" y="3631325"/>
                <a:ext cx="205600" cy="150450"/>
              </a:xfrm>
              <a:custGeom>
                <a:rect b="b" l="l" r="r" t="t"/>
                <a:pathLst>
                  <a:path extrusionOk="0" h="6018" w="8224">
                    <a:moveTo>
                      <a:pt x="3699" y="0"/>
                    </a:moveTo>
                    <a:cubicBezTo>
                      <a:pt x="3435" y="0"/>
                      <a:pt x="3167" y="95"/>
                      <a:pt x="2962" y="284"/>
                    </a:cubicBezTo>
                    <a:lnTo>
                      <a:pt x="2364" y="883"/>
                    </a:lnTo>
                    <a:lnTo>
                      <a:pt x="2269" y="1009"/>
                    </a:lnTo>
                    <a:lnTo>
                      <a:pt x="222" y="3245"/>
                    </a:lnTo>
                    <a:cubicBezTo>
                      <a:pt x="1" y="3435"/>
                      <a:pt x="1" y="3781"/>
                      <a:pt x="222" y="3970"/>
                    </a:cubicBezTo>
                    <a:cubicBezTo>
                      <a:pt x="316" y="4065"/>
                      <a:pt x="442" y="4112"/>
                      <a:pt x="568" y="4112"/>
                    </a:cubicBezTo>
                    <a:cubicBezTo>
                      <a:pt x="694" y="4112"/>
                      <a:pt x="820" y="4065"/>
                      <a:pt x="915" y="3970"/>
                    </a:cubicBezTo>
                    <a:lnTo>
                      <a:pt x="2269" y="2615"/>
                    </a:lnTo>
                    <a:cubicBezTo>
                      <a:pt x="2458" y="2426"/>
                      <a:pt x="2718" y="2332"/>
                      <a:pt x="2982" y="2332"/>
                    </a:cubicBezTo>
                    <a:cubicBezTo>
                      <a:pt x="3246" y="2332"/>
                      <a:pt x="3514" y="2426"/>
                      <a:pt x="3719" y="2615"/>
                    </a:cubicBezTo>
                    <a:lnTo>
                      <a:pt x="7090" y="6018"/>
                    </a:lnTo>
                    <a:lnTo>
                      <a:pt x="7814" y="5356"/>
                    </a:lnTo>
                    <a:cubicBezTo>
                      <a:pt x="8224" y="4947"/>
                      <a:pt x="8224" y="4285"/>
                      <a:pt x="7814" y="3876"/>
                    </a:cubicBezTo>
                    <a:lnTo>
                      <a:pt x="4412" y="284"/>
                    </a:lnTo>
                    <a:cubicBezTo>
                      <a:pt x="4223" y="95"/>
                      <a:pt x="3963" y="0"/>
                      <a:pt x="3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9" name="Google Shape;729;p45"/>
          <p:cNvGrpSpPr/>
          <p:nvPr/>
        </p:nvGrpSpPr>
        <p:grpSpPr>
          <a:xfrm>
            <a:off x="1132344" y="3877875"/>
            <a:ext cx="214370" cy="261139"/>
            <a:chOff x="-3347950" y="3971575"/>
            <a:chExt cx="188275" cy="291450"/>
          </a:xfrm>
        </p:grpSpPr>
        <p:sp>
          <p:nvSpPr>
            <p:cNvPr id="730" name="Google Shape;730;p45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45"/>
          <p:cNvGrpSpPr/>
          <p:nvPr/>
        </p:nvGrpSpPr>
        <p:grpSpPr>
          <a:xfrm>
            <a:off x="5621100" y="220425"/>
            <a:ext cx="653534" cy="399294"/>
            <a:chOff x="5621100" y="220425"/>
            <a:chExt cx="653534" cy="399294"/>
          </a:xfrm>
        </p:grpSpPr>
        <p:sp>
          <p:nvSpPr>
            <p:cNvPr id="734" name="Google Shape;734;p45"/>
            <p:cNvSpPr/>
            <p:nvPr/>
          </p:nvSpPr>
          <p:spPr>
            <a:xfrm>
              <a:off x="5850725" y="245575"/>
              <a:ext cx="91850" cy="293925"/>
            </a:xfrm>
            <a:custGeom>
              <a:rect b="b" l="l" r="r" t="t"/>
              <a:pathLst>
                <a:path extrusionOk="0" h="11757" w="3674">
                  <a:moveTo>
                    <a:pt x="0" y="11757"/>
                  </a:moveTo>
                  <a:cubicBezTo>
                    <a:pt x="1579" y="7967"/>
                    <a:pt x="3674" y="4106"/>
                    <a:pt x="3674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5" name="Google Shape;735;p45"/>
            <p:cNvSpPr/>
            <p:nvPr/>
          </p:nvSpPr>
          <p:spPr>
            <a:xfrm rot="-299808">
              <a:off x="5942570" y="349032"/>
              <a:ext cx="321475" cy="257175"/>
            </a:xfrm>
            <a:custGeom>
              <a:rect b="b" l="l" r="r" t="t"/>
              <a:pathLst>
                <a:path extrusionOk="0" h="10287" w="12859">
                  <a:moveTo>
                    <a:pt x="0" y="10287"/>
                  </a:moveTo>
                  <a:cubicBezTo>
                    <a:pt x="5046" y="8125"/>
                    <a:pt x="10407" y="4911"/>
                    <a:pt x="12859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6" name="Google Shape;736;p45"/>
            <p:cNvSpPr/>
            <p:nvPr/>
          </p:nvSpPr>
          <p:spPr>
            <a:xfrm>
              <a:off x="5621100" y="220425"/>
              <a:ext cx="82675" cy="312300"/>
            </a:xfrm>
            <a:custGeom>
              <a:rect b="b" l="l" r="r" t="t"/>
              <a:pathLst>
                <a:path extrusionOk="0" h="12492" w="3307">
                  <a:moveTo>
                    <a:pt x="3307" y="12492"/>
                  </a:moveTo>
                  <a:cubicBezTo>
                    <a:pt x="2123" y="8350"/>
                    <a:pt x="1363" y="4086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37" name="Google Shape;737;p45"/>
          <p:cNvSpPr txBox="1"/>
          <p:nvPr>
            <p:ph idx="3" type="subTitle"/>
          </p:nvPr>
        </p:nvSpPr>
        <p:spPr>
          <a:xfrm>
            <a:off x="3072675" y="3291375"/>
            <a:ext cx="260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historikal campaign yang diresponse</a:t>
            </a:r>
            <a:endParaRPr/>
          </a:p>
        </p:txBody>
      </p:sp>
      <p:sp>
        <p:nvSpPr>
          <p:cNvPr id="738" name="Google Shape;738;p45"/>
          <p:cNvSpPr txBox="1"/>
          <p:nvPr>
            <p:ph idx="13" type="subTitle"/>
          </p:nvPr>
        </p:nvSpPr>
        <p:spPr>
          <a:xfrm>
            <a:off x="3988000" y="2831425"/>
            <a:ext cx="3125100" cy="3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Total campaign diterima</a:t>
            </a:r>
            <a:endParaRPr sz="2000"/>
          </a:p>
        </p:txBody>
      </p:sp>
      <p:sp>
        <p:nvSpPr>
          <p:cNvPr id="739" name="Google Shape;739;p45"/>
          <p:cNvSpPr/>
          <p:nvPr/>
        </p:nvSpPr>
        <p:spPr>
          <a:xfrm>
            <a:off x="3072685" y="2722875"/>
            <a:ext cx="843300" cy="4437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" name="Google Shape;740;p45"/>
          <p:cNvGrpSpPr/>
          <p:nvPr/>
        </p:nvGrpSpPr>
        <p:grpSpPr>
          <a:xfrm>
            <a:off x="3387057" y="2813450"/>
            <a:ext cx="214370" cy="261139"/>
            <a:chOff x="-3347950" y="3971575"/>
            <a:chExt cx="188275" cy="291450"/>
          </a:xfrm>
        </p:grpSpPr>
        <p:sp>
          <p:nvSpPr>
            <p:cNvPr id="741" name="Google Shape;741;p45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6"/>
          <p:cNvSpPr txBox="1"/>
          <p:nvPr/>
        </p:nvSpPr>
        <p:spPr>
          <a:xfrm>
            <a:off x="4620000" y="1993677"/>
            <a:ext cx="3725700" cy="1399500"/>
          </a:xfrm>
          <a:prstGeom prst="rect">
            <a:avLst/>
          </a:prstGeom>
          <a:solidFill>
            <a:srgbClr val="FAF8F5"/>
          </a:solidFill>
          <a:ln>
            <a:noFill/>
          </a:ln>
          <a:effectLst>
            <a:outerShdw rotWithShape="0" algn="bl" dir="8040000" dist="266700">
              <a:srgbClr val="68419D"/>
            </a:outerShdw>
          </a:effectLst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749" name="Google Shape;749;p46"/>
          <p:cNvSpPr/>
          <p:nvPr/>
        </p:nvSpPr>
        <p:spPr>
          <a:xfrm>
            <a:off x="370242" y="989238"/>
            <a:ext cx="785062" cy="462163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6"/>
          <p:cNvSpPr txBox="1"/>
          <p:nvPr>
            <p:ph type="title"/>
          </p:nvPr>
        </p:nvSpPr>
        <p:spPr>
          <a:xfrm>
            <a:off x="-810500" y="56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lang="en">
                <a:solidFill>
                  <a:schemeClr val="lt2"/>
                </a:solidFill>
              </a:rPr>
              <a:t>Selection</a:t>
            </a:r>
            <a:endParaRPr/>
          </a:p>
        </p:txBody>
      </p:sp>
      <p:sp>
        <p:nvSpPr>
          <p:cNvPr id="751" name="Google Shape;751;p46"/>
          <p:cNvSpPr txBox="1"/>
          <p:nvPr/>
        </p:nvSpPr>
        <p:spPr>
          <a:xfrm>
            <a:off x="383850" y="1590352"/>
            <a:ext cx="3725700" cy="1399500"/>
          </a:xfrm>
          <a:prstGeom prst="rect">
            <a:avLst/>
          </a:prstGeom>
          <a:solidFill>
            <a:srgbClr val="FAF8F5"/>
          </a:solidFill>
          <a:ln>
            <a:noFill/>
          </a:ln>
          <a:effectLst>
            <a:outerShdw rotWithShape="0" algn="bl" dir="8040000" dist="266700">
              <a:srgbClr val="68419D"/>
            </a:outerShdw>
          </a:effectLst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752" name="Google Shape;752;p46"/>
          <p:cNvSpPr txBox="1"/>
          <p:nvPr>
            <p:ph idx="4294967295" type="subTitle"/>
          </p:nvPr>
        </p:nvSpPr>
        <p:spPr>
          <a:xfrm>
            <a:off x="462450" y="1649100"/>
            <a:ext cx="30450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'age','Income','childs'.'Education_LE',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'dependencies'</a:t>
            </a:r>
            <a:endParaRPr/>
          </a:p>
        </p:txBody>
      </p:sp>
      <p:sp>
        <p:nvSpPr>
          <p:cNvPr id="753" name="Google Shape;753;p46"/>
          <p:cNvSpPr txBox="1"/>
          <p:nvPr>
            <p:ph idx="4294967295" type="subTitle"/>
          </p:nvPr>
        </p:nvSpPr>
        <p:spPr>
          <a:xfrm>
            <a:off x="1219200" y="989224"/>
            <a:ext cx="20550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Feature picks</a:t>
            </a:r>
            <a:endParaRPr sz="2000"/>
          </a:p>
        </p:txBody>
      </p:sp>
      <p:grpSp>
        <p:nvGrpSpPr>
          <p:cNvPr id="754" name="Google Shape;754;p46"/>
          <p:cNvGrpSpPr/>
          <p:nvPr/>
        </p:nvGrpSpPr>
        <p:grpSpPr>
          <a:xfrm>
            <a:off x="610089" y="1051028"/>
            <a:ext cx="305386" cy="338602"/>
            <a:chOff x="3300325" y="249875"/>
            <a:chExt cx="433725" cy="480900"/>
          </a:xfrm>
        </p:grpSpPr>
        <p:sp>
          <p:nvSpPr>
            <p:cNvPr id="755" name="Google Shape;755;p46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" name="Google Shape;756;p46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" name="Google Shape;757;p46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" name="Google Shape;760;p46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1" name="Google Shape;761;p46"/>
          <p:cNvSpPr txBox="1"/>
          <p:nvPr>
            <p:ph idx="4294967295" type="subTitle"/>
          </p:nvPr>
        </p:nvSpPr>
        <p:spPr>
          <a:xfrm>
            <a:off x="4620000" y="2002350"/>
            <a:ext cx="36597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'NumWebPurchases','NumCatalogPurchases',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'total_cmp','Recency'</a:t>
            </a:r>
            <a:endParaRPr/>
          </a:p>
        </p:txBody>
      </p:sp>
      <p:sp>
        <p:nvSpPr>
          <p:cNvPr id="762" name="Google Shape;762;p46"/>
          <p:cNvSpPr txBox="1"/>
          <p:nvPr>
            <p:ph idx="4294967295" type="subTitle"/>
          </p:nvPr>
        </p:nvSpPr>
        <p:spPr>
          <a:xfrm>
            <a:off x="840675" y="2165400"/>
            <a:ext cx="3045000" cy="7293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demographic customer, memiliki korelasi yang cukup besar terhadap target</a:t>
            </a:r>
            <a:endParaRPr/>
          </a:p>
        </p:txBody>
      </p:sp>
      <p:sp>
        <p:nvSpPr>
          <p:cNvPr id="763" name="Google Shape;763;p46"/>
          <p:cNvSpPr txBox="1"/>
          <p:nvPr>
            <p:ph idx="4294967295" type="subTitle"/>
          </p:nvPr>
        </p:nvSpPr>
        <p:spPr>
          <a:xfrm>
            <a:off x="4844425" y="2556150"/>
            <a:ext cx="3501300" cy="7056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aktivitas customer, memiliki korelasi yang cukup besar terhadap target dan memilki parameter marketing.</a:t>
            </a:r>
            <a:endParaRPr/>
          </a:p>
        </p:txBody>
      </p:sp>
      <p:sp>
        <p:nvSpPr>
          <p:cNvPr id="764" name="Google Shape;764;p46"/>
          <p:cNvSpPr txBox="1"/>
          <p:nvPr/>
        </p:nvSpPr>
        <p:spPr>
          <a:xfrm>
            <a:off x="720325" y="3526050"/>
            <a:ext cx="4573800" cy="1399500"/>
          </a:xfrm>
          <a:prstGeom prst="rect">
            <a:avLst/>
          </a:prstGeom>
          <a:solidFill>
            <a:srgbClr val="FAF8F5"/>
          </a:solidFill>
          <a:ln>
            <a:noFill/>
          </a:ln>
          <a:effectLst>
            <a:outerShdw rotWithShape="0" algn="bl" dir="8040000" dist="266700">
              <a:srgbClr val="68419D"/>
            </a:outerShdw>
          </a:effectLst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765" name="Google Shape;765;p46"/>
          <p:cNvSpPr txBox="1"/>
          <p:nvPr>
            <p:ph idx="4294967295" type="subTitle"/>
          </p:nvPr>
        </p:nvSpPr>
        <p:spPr>
          <a:xfrm>
            <a:off x="781175" y="3526050"/>
            <a:ext cx="37257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'MntWines_log', ,’MntFruits_log',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'MntMeatProducts_log', ‘MntFishProducts_log',  'MntSweetProducts_log',  'MntGoldProds_log'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6"/>
          <p:cNvSpPr txBox="1"/>
          <p:nvPr>
            <p:ph idx="4294967295" type="subTitle"/>
          </p:nvPr>
        </p:nvSpPr>
        <p:spPr>
          <a:xfrm>
            <a:off x="1283475" y="4218275"/>
            <a:ext cx="3960300" cy="7056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pengeluaran customer, memiliki korelasi yang cukup besar terhadap target, dan berpotensi menghasilkan insight pada produk tertentu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</a:t>
            </a:r>
            <a:r>
              <a:rPr lang="en">
                <a:solidFill>
                  <a:schemeClr val="lt2"/>
                </a:solidFill>
              </a:rPr>
              <a:t>Imbalance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772" name="Google Shape;7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23" y="1425625"/>
            <a:ext cx="3039775" cy="2016275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3" name="Google Shape;7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625" y="1425625"/>
            <a:ext cx="3039775" cy="2016234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4" name="Google Shape;774;p47"/>
          <p:cNvSpPr txBox="1"/>
          <p:nvPr/>
        </p:nvSpPr>
        <p:spPr>
          <a:xfrm>
            <a:off x="919412" y="3495125"/>
            <a:ext cx="303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Inter Tight"/>
                <a:ea typeface="Inter Tight"/>
                <a:cs typeface="Inter Tight"/>
                <a:sym typeface="Inter Tight"/>
              </a:rPr>
              <a:t>Unbalanced </a:t>
            </a:r>
            <a:endParaRPr b="1" sz="1600">
              <a:solidFill>
                <a:srgbClr val="222222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8419D"/>
                </a:solidFill>
                <a:latin typeface="Inter Tight"/>
                <a:ea typeface="Inter Tight"/>
                <a:cs typeface="Inter Tight"/>
                <a:sym typeface="Inter Tight"/>
              </a:rPr>
              <a:t>Dataset</a:t>
            </a:r>
            <a:endParaRPr sz="1600"/>
          </a:p>
        </p:txBody>
      </p:sp>
      <p:sp>
        <p:nvSpPr>
          <p:cNvPr id="775" name="Google Shape;775;p47"/>
          <p:cNvSpPr txBox="1"/>
          <p:nvPr/>
        </p:nvSpPr>
        <p:spPr>
          <a:xfrm>
            <a:off x="5222575" y="3495100"/>
            <a:ext cx="303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22222"/>
                </a:solidFill>
                <a:latin typeface="Inter Tight"/>
                <a:ea typeface="Inter Tight"/>
                <a:cs typeface="Inter Tight"/>
                <a:sym typeface="Inter Tight"/>
              </a:rPr>
              <a:t>Oversampling - SMOTE </a:t>
            </a:r>
            <a:r>
              <a:rPr b="1" lang="en" sz="1600">
                <a:solidFill>
                  <a:srgbClr val="68419D"/>
                </a:solidFill>
                <a:latin typeface="Inter Tight"/>
                <a:ea typeface="Inter Tight"/>
                <a:cs typeface="Inter Tight"/>
                <a:sym typeface="Inter Tight"/>
              </a:rPr>
              <a:t>Dataset</a:t>
            </a:r>
            <a:endParaRPr sz="1600"/>
          </a:p>
        </p:txBody>
      </p:sp>
      <p:sp>
        <p:nvSpPr>
          <p:cNvPr id="776" name="Google Shape;776;p47"/>
          <p:cNvSpPr txBox="1"/>
          <p:nvPr>
            <p:ph idx="4294967295" type="subTitle"/>
          </p:nvPr>
        </p:nvSpPr>
        <p:spPr>
          <a:xfrm>
            <a:off x="2172868" y="4172188"/>
            <a:ext cx="8004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777" name="Google Shape;777;p47"/>
          <p:cNvSpPr txBox="1"/>
          <p:nvPr>
            <p:ph idx="4294967295" type="subTitle"/>
          </p:nvPr>
        </p:nvSpPr>
        <p:spPr>
          <a:xfrm>
            <a:off x="6417598" y="4108725"/>
            <a:ext cx="6201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</a:t>
            </a:r>
            <a:endParaRPr/>
          </a:p>
        </p:txBody>
      </p:sp>
      <p:grpSp>
        <p:nvGrpSpPr>
          <p:cNvPr id="778" name="Google Shape;778;p47"/>
          <p:cNvGrpSpPr/>
          <p:nvPr/>
        </p:nvGrpSpPr>
        <p:grpSpPr>
          <a:xfrm flipH="1" rot="1424248">
            <a:off x="4142917" y="1622792"/>
            <a:ext cx="896084" cy="790517"/>
            <a:chOff x="7724450" y="3691375"/>
            <a:chExt cx="987450" cy="1120525"/>
          </a:xfrm>
        </p:grpSpPr>
        <p:sp>
          <p:nvSpPr>
            <p:cNvPr id="779" name="Google Shape;779;p4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780" name="Google Shape;780;p4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781" name="Google Shape;781;p4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2" name="Google Shape;782;p4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495" r="11726" t="0"/>
          <a:stretch/>
        </p:blipFill>
        <p:spPr>
          <a:xfrm flipH="1">
            <a:off x="-2535821" y="0"/>
            <a:ext cx="4534800" cy="5143500"/>
          </a:xfrm>
          <a:prstGeom prst="parallelogram">
            <a:avLst>
              <a:gd fmla="val 36660" name="adj"/>
            </a:avLst>
          </a:prstGeom>
          <a:noFill/>
          <a:ln>
            <a:noFill/>
          </a:ln>
          <a:effectLst>
            <a:outerShdw rotWithShape="0" algn="bl" dir="21540000" dist="400050">
              <a:schemeClr val="lt2"/>
            </a:outerShdw>
          </a:effectLst>
        </p:spPr>
      </p:pic>
      <p:grpSp>
        <p:nvGrpSpPr>
          <p:cNvPr id="788" name="Google Shape;788;p48"/>
          <p:cNvGrpSpPr/>
          <p:nvPr/>
        </p:nvGrpSpPr>
        <p:grpSpPr>
          <a:xfrm rot="9641624">
            <a:off x="2835808" y="2631114"/>
            <a:ext cx="1102683" cy="1112418"/>
            <a:chOff x="7724450" y="3691375"/>
            <a:chExt cx="987450" cy="1120525"/>
          </a:xfrm>
        </p:grpSpPr>
        <p:sp>
          <p:nvSpPr>
            <p:cNvPr id="789" name="Google Shape;789;p48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790" name="Google Shape;790;p48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791" name="Google Shape;791;p48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92" name="Google Shape;792;p48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793" name="Google Shape;7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975" y="1489850"/>
            <a:ext cx="1397750" cy="11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8"/>
          <p:cNvSpPr txBox="1"/>
          <p:nvPr/>
        </p:nvSpPr>
        <p:spPr>
          <a:xfrm>
            <a:off x="2148134" y="1582200"/>
            <a:ext cx="194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04</a:t>
            </a:r>
            <a:endParaRPr sz="5700">
              <a:solidFill>
                <a:schemeClr val="accent2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sp>
        <p:nvSpPr>
          <p:cNvPr id="795" name="Google Shape;795;p48"/>
          <p:cNvSpPr txBox="1"/>
          <p:nvPr>
            <p:ph type="title"/>
          </p:nvPr>
        </p:nvSpPr>
        <p:spPr>
          <a:xfrm>
            <a:off x="3527400" y="2951275"/>
            <a:ext cx="4625400" cy="17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Modelling &amp; </a:t>
            </a:r>
            <a:r>
              <a:rPr lang="en" sz="4700">
                <a:solidFill>
                  <a:schemeClr val="lt2"/>
                </a:solidFill>
              </a:rPr>
              <a:t>Evaluation</a:t>
            </a:r>
            <a:endParaRPr sz="4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>
                <a:solidFill>
                  <a:schemeClr val="lt2"/>
                </a:solidFill>
              </a:rPr>
              <a:t>Metric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01" name="Google Shape;801;p49"/>
          <p:cNvSpPr txBox="1"/>
          <p:nvPr>
            <p:ph idx="1" type="subTitle"/>
          </p:nvPr>
        </p:nvSpPr>
        <p:spPr>
          <a:xfrm>
            <a:off x="3488995" y="1528675"/>
            <a:ext cx="41490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Karena metric project ini merupakan untuk meningkatkan Response  Rate sehingga dibutuhkan True Positive tinggi dan False Positive rendah sehingga metric untuk pengukuran model yang terbaik adalah Precision.</a:t>
            </a:r>
            <a:endParaRPr sz="1100"/>
          </a:p>
        </p:txBody>
      </p:sp>
      <p:sp>
        <p:nvSpPr>
          <p:cNvPr id="802" name="Google Shape;802;p49"/>
          <p:cNvSpPr/>
          <p:nvPr/>
        </p:nvSpPr>
        <p:spPr>
          <a:xfrm>
            <a:off x="822663" y="1528663"/>
            <a:ext cx="1008300" cy="6741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3" name="Google Shape;803;p49"/>
          <p:cNvGrpSpPr/>
          <p:nvPr/>
        </p:nvGrpSpPr>
        <p:grpSpPr>
          <a:xfrm>
            <a:off x="5621100" y="220425"/>
            <a:ext cx="653534" cy="399294"/>
            <a:chOff x="5621100" y="220425"/>
            <a:chExt cx="653534" cy="399294"/>
          </a:xfrm>
        </p:grpSpPr>
        <p:sp>
          <p:nvSpPr>
            <p:cNvPr id="804" name="Google Shape;804;p49"/>
            <p:cNvSpPr/>
            <p:nvPr/>
          </p:nvSpPr>
          <p:spPr>
            <a:xfrm>
              <a:off x="5850725" y="245575"/>
              <a:ext cx="91850" cy="293925"/>
            </a:xfrm>
            <a:custGeom>
              <a:rect b="b" l="l" r="r" t="t"/>
              <a:pathLst>
                <a:path extrusionOk="0" h="11757" w="3674">
                  <a:moveTo>
                    <a:pt x="0" y="11757"/>
                  </a:moveTo>
                  <a:cubicBezTo>
                    <a:pt x="1579" y="7967"/>
                    <a:pt x="3674" y="4106"/>
                    <a:pt x="3674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5" name="Google Shape;805;p49"/>
            <p:cNvSpPr/>
            <p:nvPr/>
          </p:nvSpPr>
          <p:spPr>
            <a:xfrm rot="-299808">
              <a:off x="5942570" y="349032"/>
              <a:ext cx="321475" cy="257175"/>
            </a:xfrm>
            <a:custGeom>
              <a:rect b="b" l="l" r="r" t="t"/>
              <a:pathLst>
                <a:path extrusionOk="0" h="10287" w="12859">
                  <a:moveTo>
                    <a:pt x="0" y="10287"/>
                  </a:moveTo>
                  <a:cubicBezTo>
                    <a:pt x="5046" y="8125"/>
                    <a:pt x="10407" y="4911"/>
                    <a:pt x="12859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6" name="Google Shape;806;p49"/>
            <p:cNvSpPr/>
            <p:nvPr/>
          </p:nvSpPr>
          <p:spPr>
            <a:xfrm>
              <a:off x="5621100" y="220425"/>
              <a:ext cx="82675" cy="312300"/>
            </a:xfrm>
            <a:custGeom>
              <a:rect b="b" l="l" r="r" t="t"/>
              <a:pathLst>
                <a:path extrusionOk="0" h="12492" w="3307">
                  <a:moveTo>
                    <a:pt x="3307" y="12492"/>
                  </a:moveTo>
                  <a:cubicBezTo>
                    <a:pt x="2123" y="8350"/>
                    <a:pt x="1363" y="4086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807" name="Google Shape;807;p49"/>
          <p:cNvSpPr txBox="1"/>
          <p:nvPr>
            <p:ph idx="7" type="subTitle"/>
          </p:nvPr>
        </p:nvSpPr>
        <p:spPr>
          <a:xfrm>
            <a:off x="1663325" y="1677175"/>
            <a:ext cx="2639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</a:t>
            </a:r>
            <a:endParaRPr/>
          </a:p>
        </p:txBody>
      </p:sp>
      <p:grpSp>
        <p:nvGrpSpPr>
          <p:cNvPr id="808" name="Google Shape;808;p49"/>
          <p:cNvGrpSpPr/>
          <p:nvPr/>
        </p:nvGrpSpPr>
        <p:grpSpPr>
          <a:xfrm>
            <a:off x="1141495" y="1681706"/>
            <a:ext cx="370645" cy="368042"/>
            <a:chOff x="-63250675" y="3744075"/>
            <a:chExt cx="320350" cy="318100"/>
          </a:xfrm>
        </p:grpSpPr>
        <p:sp>
          <p:nvSpPr>
            <p:cNvPr id="809" name="Google Shape;809;p49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2" name="Google Shape;812;p49"/>
          <p:cNvSpPr/>
          <p:nvPr/>
        </p:nvSpPr>
        <p:spPr>
          <a:xfrm>
            <a:off x="5444075" y="3014575"/>
            <a:ext cx="2639700" cy="11592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</a:t>
            </a:r>
            <a:r>
              <a:rPr lang="en">
                <a:highlight>
                  <a:schemeClr val="accent1"/>
                </a:highlight>
              </a:rPr>
              <a:t>rendah</a:t>
            </a:r>
            <a:r>
              <a:rPr lang="en"/>
              <a:t> akan mengakibatkan Response Rate </a:t>
            </a:r>
            <a:r>
              <a:rPr lang="en">
                <a:highlight>
                  <a:schemeClr val="accent1"/>
                </a:highlight>
              </a:rPr>
              <a:t>rendah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813" name="Google Shape;813;p49"/>
          <p:cNvSpPr txBox="1"/>
          <p:nvPr>
            <p:ph idx="1" type="subTitle"/>
          </p:nvPr>
        </p:nvSpPr>
        <p:spPr>
          <a:xfrm>
            <a:off x="467950" y="3063675"/>
            <a:ext cx="41490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Jika nilai FP tinggi pada bisnis akan menyebabkan 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Response rate rendah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Revenue rendah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Cost tinggi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>
                <a:solidFill>
                  <a:schemeClr val="lt2"/>
                </a:solidFill>
              </a:rPr>
              <a:t>Evaluation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819" name="Google Shape;819;p50"/>
          <p:cNvGraphicFramePr/>
          <p:nvPr/>
        </p:nvGraphicFramePr>
        <p:xfrm>
          <a:off x="843288" y="1400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{AF45D02F-E750-4F7D-AF3A-A057EB4EF691}</a:tableStyleId>
              </a:tblPr>
              <a:tblGrid>
                <a:gridCol w="2167175"/>
                <a:gridCol w="2277450"/>
                <a:gridCol w="2628675"/>
              </a:tblGrid>
              <a:tr h="50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Train Precision</a:t>
                      </a:r>
                      <a:endParaRPr sz="1800"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Test Precision</a:t>
                      </a:r>
                      <a:endParaRPr sz="1800"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RandomForestClassifier</a:t>
                      </a:r>
                      <a:endParaRPr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/>
                        <a:t>.999200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0.521300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XGBClassifier</a:t>
                      </a:r>
                      <a:endParaRPr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0.995400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0.531600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LGBMClassifier	</a:t>
                      </a:r>
                      <a:endParaRPr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0.995400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0.521700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DecisionTreeClassifier</a:t>
                      </a:r>
                      <a:endParaRPr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0.999200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0.354800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LogisticRegression	</a:t>
                      </a:r>
                      <a:endParaRPr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0.809000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0.402300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pSp>
        <p:nvGrpSpPr>
          <p:cNvPr id="820" name="Google Shape;820;p50"/>
          <p:cNvGrpSpPr/>
          <p:nvPr/>
        </p:nvGrpSpPr>
        <p:grpSpPr>
          <a:xfrm>
            <a:off x="650400" y="542151"/>
            <a:ext cx="679654" cy="858637"/>
            <a:chOff x="5033300" y="3382913"/>
            <a:chExt cx="679654" cy="858637"/>
          </a:xfrm>
        </p:grpSpPr>
        <p:sp>
          <p:nvSpPr>
            <p:cNvPr id="821" name="Google Shape;821;p50"/>
            <p:cNvSpPr/>
            <p:nvPr/>
          </p:nvSpPr>
          <p:spPr>
            <a:xfrm>
              <a:off x="5033300" y="3414925"/>
              <a:ext cx="597000" cy="826625"/>
            </a:xfrm>
            <a:custGeom>
              <a:rect b="b" l="l" r="r" t="t"/>
              <a:pathLst>
                <a:path extrusionOk="0" h="33065" w="23880">
                  <a:moveTo>
                    <a:pt x="0" y="33065"/>
                  </a:moveTo>
                  <a:cubicBezTo>
                    <a:pt x="1825" y="26981"/>
                    <a:pt x="7068" y="22509"/>
                    <a:pt x="10654" y="17267"/>
                  </a:cubicBezTo>
                  <a:cubicBezTo>
                    <a:pt x="14748" y="11283"/>
                    <a:pt x="18753" y="5127"/>
                    <a:pt x="2388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2" name="Google Shape;822;p50"/>
            <p:cNvSpPr/>
            <p:nvPr/>
          </p:nvSpPr>
          <p:spPr>
            <a:xfrm>
              <a:off x="5134175" y="3382913"/>
              <a:ext cx="578779" cy="684247"/>
            </a:xfrm>
            <a:custGeom>
              <a:rect b="b" l="l" r="r" t="t"/>
              <a:pathLst>
                <a:path extrusionOk="0" h="26452" w="20207">
                  <a:moveTo>
                    <a:pt x="0" y="0"/>
                  </a:moveTo>
                  <a:cubicBezTo>
                    <a:pt x="7220" y="8425"/>
                    <a:pt x="12356" y="18611"/>
                    <a:pt x="20207" y="26452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23" name="Google Shape;823;p50"/>
          <p:cNvGrpSpPr/>
          <p:nvPr/>
        </p:nvGrpSpPr>
        <p:grpSpPr>
          <a:xfrm rot="493300">
            <a:off x="341595" y="308595"/>
            <a:ext cx="578775" cy="835781"/>
            <a:chOff x="4923025" y="2808725"/>
            <a:chExt cx="578788" cy="835800"/>
          </a:xfrm>
        </p:grpSpPr>
        <p:cxnSp>
          <p:nvCxnSpPr>
            <p:cNvPr id="824" name="Google Shape;824;p50"/>
            <p:cNvCxnSpPr/>
            <p:nvPr/>
          </p:nvCxnSpPr>
          <p:spPr>
            <a:xfrm flipH="1" rot="10800000">
              <a:off x="5088413" y="2808725"/>
              <a:ext cx="413400" cy="8358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5" name="Google Shape;825;p50"/>
            <p:cNvCxnSpPr/>
            <p:nvPr/>
          </p:nvCxnSpPr>
          <p:spPr>
            <a:xfrm rot="10800000">
              <a:off x="4923025" y="3515825"/>
              <a:ext cx="206700" cy="1287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</a:t>
            </a:r>
            <a:r>
              <a:rPr lang="en">
                <a:solidFill>
                  <a:schemeClr val="lt2"/>
                </a:solidFill>
              </a:rPr>
              <a:t>Evaluation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831" name="Google Shape;831;p51"/>
          <p:cNvGraphicFramePr/>
          <p:nvPr/>
        </p:nvGraphicFramePr>
        <p:xfrm>
          <a:off x="843288" y="1400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{AF45D02F-E750-4F7D-AF3A-A057EB4EF691}</a:tableStyleId>
              </a:tblPr>
              <a:tblGrid>
                <a:gridCol w="2167175"/>
                <a:gridCol w="2277450"/>
                <a:gridCol w="2628675"/>
              </a:tblGrid>
              <a:tr h="50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Train Precision</a:t>
                      </a:r>
                      <a:endParaRPr sz="1800"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Test Precision</a:t>
                      </a:r>
                      <a:endParaRPr sz="1800"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RandomForestClassifier</a:t>
                      </a:r>
                      <a:endParaRPr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0.995400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0.521300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XGBClassifier</a:t>
                      </a:r>
                      <a:endParaRPr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0.994600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0.522200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Inter Tight SemiBold"/>
                          <a:ea typeface="Inter Tight SemiBold"/>
                          <a:cs typeface="Inter Tight SemiBold"/>
                          <a:sym typeface="Inter Tight SemiBold"/>
                        </a:rPr>
                        <a:t>LGBMClassifier</a:t>
                      </a:r>
                      <a:endParaRPr>
                        <a:solidFill>
                          <a:schemeClr val="accent3"/>
                        </a:solidFill>
                        <a:latin typeface="Inter Tight SemiBold"/>
                        <a:ea typeface="Inter Tight SemiBold"/>
                        <a:cs typeface="Inter Tight SemiBold"/>
                        <a:sym typeface="Inter Tight SemiBold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0.991300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0.521700</a:t>
                      </a:r>
                      <a:endParaRPr sz="1200"/>
                    </a:p>
                  </a:txBody>
                  <a:tcPr marT="0" marB="0" marR="0" marL="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832" name="Google Shape;832;p51"/>
          <p:cNvGrpSpPr/>
          <p:nvPr/>
        </p:nvGrpSpPr>
        <p:grpSpPr>
          <a:xfrm>
            <a:off x="650400" y="542151"/>
            <a:ext cx="679654" cy="858637"/>
            <a:chOff x="5033300" y="3382913"/>
            <a:chExt cx="679654" cy="858637"/>
          </a:xfrm>
        </p:grpSpPr>
        <p:sp>
          <p:nvSpPr>
            <p:cNvPr id="833" name="Google Shape;833;p51"/>
            <p:cNvSpPr/>
            <p:nvPr/>
          </p:nvSpPr>
          <p:spPr>
            <a:xfrm>
              <a:off x="5033300" y="3414925"/>
              <a:ext cx="597000" cy="826625"/>
            </a:xfrm>
            <a:custGeom>
              <a:rect b="b" l="l" r="r" t="t"/>
              <a:pathLst>
                <a:path extrusionOk="0" h="33065" w="23880">
                  <a:moveTo>
                    <a:pt x="0" y="33065"/>
                  </a:moveTo>
                  <a:cubicBezTo>
                    <a:pt x="1825" y="26981"/>
                    <a:pt x="7068" y="22509"/>
                    <a:pt x="10654" y="17267"/>
                  </a:cubicBezTo>
                  <a:cubicBezTo>
                    <a:pt x="14748" y="11283"/>
                    <a:pt x="18753" y="5127"/>
                    <a:pt x="2388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4" name="Google Shape;834;p51"/>
            <p:cNvSpPr/>
            <p:nvPr/>
          </p:nvSpPr>
          <p:spPr>
            <a:xfrm>
              <a:off x="5134175" y="3382913"/>
              <a:ext cx="578779" cy="684247"/>
            </a:xfrm>
            <a:custGeom>
              <a:rect b="b" l="l" r="r" t="t"/>
              <a:pathLst>
                <a:path extrusionOk="0" h="26452" w="20207">
                  <a:moveTo>
                    <a:pt x="0" y="0"/>
                  </a:moveTo>
                  <a:cubicBezTo>
                    <a:pt x="7220" y="8425"/>
                    <a:pt x="12356" y="18611"/>
                    <a:pt x="20207" y="26452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35" name="Google Shape;835;p51"/>
          <p:cNvGrpSpPr/>
          <p:nvPr/>
        </p:nvGrpSpPr>
        <p:grpSpPr>
          <a:xfrm rot="493300">
            <a:off x="341595" y="308595"/>
            <a:ext cx="578775" cy="835781"/>
            <a:chOff x="4923025" y="2808725"/>
            <a:chExt cx="578788" cy="835800"/>
          </a:xfrm>
        </p:grpSpPr>
        <p:cxnSp>
          <p:nvCxnSpPr>
            <p:cNvPr id="836" name="Google Shape;836;p51"/>
            <p:cNvCxnSpPr/>
            <p:nvPr/>
          </p:nvCxnSpPr>
          <p:spPr>
            <a:xfrm flipH="1" rot="10800000">
              <a:off x="5088413" y="2808725"/>
              <a:ext cx="413400" cy="8358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7" name="Google Shape;837;p51"/>
            <p:cNvCxnSpPr/>
            <p:nvPr/>
          </p:nvCxnSpPr>
          <p:spPr>
            <a:xfrm rot="10800000">
              <a:off x="4923025" y="3515825"/>
              <a:ext cx="206700" cy="1287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lang="en">
                <a:solidFill>
                  <a:schemeClr val="lt2"/>
                </a:solidFill>
              </a:rPr>
              <a:t>Importance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843" name="Google Shape;843;p52"/>
          <p:cNvGrpSpPr/>
          <p:nvPr/>
        </p:nvGrpSpPr>
        <p:grpSpPr>
          <a:xfrm rot="-1003308">
            <a:off x="178915" y="699205"/>
            <a:ext cx="914126" cy="781049"/>
            <a:chOff x="7053195" y="3530069"/>
            <a:chExt cx="2210225" cy="1732825"/>
          </a:xfrm>
        </p:grpSpPr>
        <p:sp>
          <p:nvSpPr>
            <p:cNvPr id="844" name="Google Shape;844;p52"/>
            <p:cNvSpPr/>
            <p:nvPr/>
          </p:nvSpPr>
          <p:spPr>
            <a:xfrm>
              <a:off x="7889970" y="4124653"/>
              <a:ext cx="536675" cy="480800"/>
            </a:xfrm>
            <a:custGeom>
              <a:rect b="b" l="l" r="r" t="t"/>
              <a:pathLst>
                <a:path extrusionOk="0" h="19232" w="21467">
                  <a:moveTo>
                    <a:pt x="13717" y="983"/>
                  </a:moveTo>
                  <a:cubicBezTo>
                    <a:pt x="10151" y="-801"/>
                    <a:pt x="4354" y="-2"/>
                    <a:pt x="1961" y="3187"/>
                  </a:cubicBezTo>
                  <a:cubicBezTo>
                    <a:pt x="-1253" y="7472"/>
                    <a:pt x="-403" y="18228"/>
                    <a:pt x="4900" y="18985"/>
                  </a:cubicBezTo>
                  <a:cubicBezTo>
                    <a:pt x="10619" y="19801"/>
                    <a:pt x="18790" y="18050"/>
                    <a:pt x="21065" y="12740"/>
                  </a:cubicBezTo>
                  <a:cubicBezTo>
                    <a:pt x="22966" y="8304"/>
                    <a:pt x="17441" y="983"/>
                    <a:pt x="12615" y="983"/>
                  </a:cubicBezTo>
                </a:path>
              </a:pathLst>
            </a:cu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5" name="Google Shape;845;p52"/>
            <p:cNvSpPr/>
            <p:nvPr/>
          </p:nvSpPr>
          <p:spPr>
            <a:xfrm>
              <a:off x="7425767" y="3805614"/>
              <a:ext cx="1451775" cy="1181700"/>
            </a:xfrm>
            <a:custGeom>
              <a:rect b="b" l="l" r="r" t="t"/>
              <a:pathLst>
                <a:path extrusionOk="0" h="47268" w="58071">
                  <a:moveTo>
                    <a:pt x="37061" y="885"/>
                  </a:moveTo>
                  <a:cubicBezTo>
                    <a:pt x="25126" y="-440"/>
                    <a:pt x="8998" y="-1373"/>
                    <a:pt x="1792" y="8233"/>
                  </a:cubicBezTo>
                  <a:cubicBezTo>
                    <a:pt x="-1592" y="12744"/>
                    <a:pt x="744" y="19783"/>
                    <a:pt x="2526" y="25133"/>
                  </a:cubicBezTo>
                  <a:cubicBezTo>
                    <a:pt x="5008" y="32586"/>
                    <a:pt x="7411" y="42292"/>
                    <a:pt x="14650" y="45340"/>
                  </a:cubicBezTo>
                  <a:cubicBezTo>
                    <a:pt x="24596" y="49528"/>
                    <a:pt x="37462" y="45915"/>
                    <a:pt x="46614" y="40196"/>
                  </a:cubicBezTo>
                  <a:cubicBezTo>
                    <a:pt x="50659" y="37669"/>
                    <a:pt x="55957" y="35230"/>
                    <a:pt x="57268" y="30644"/>
                  </a:cubicBezTo>
                  <a:cubicBezTo>
                    <a:pt x="59243" y="23733"/>
                    <a:pt x="57176" y="15764"/>
                    <a:pt x="53961" y="9335"/>
                  </a:cubicBezTo>
                  <a:cubicBezTo>
                    <a:pt x="50422" y="2257"/>
                    <a:pt x="39832" y="518"/>
                    <a:pt x="31918" y="518"/>
                  </a:cubicBezTo>
                </a:path>
              </a:pathLst>
            </a:cu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6" name="Google Shape;846;p52"/>
            <p:cNvSpPr/>
            <p:nvPr/>
          </p:nvSpPr>
          <p:spPr>
            <a:xfrm>
              <a:off x="7053195" y="3530069"/>
              <a:ext cx="2210225" cy="1732825"/>
            </a:xfrm>
            <a:custGeom>
              <a:rect b="b" l="l" r="r" t="t"/>
              <a:pathLst>
                <a:path extrusionOk="0" h="69313" w="88409">
                  <a:moveTo>
                    <a:pt x="27365" y="109"/>
                  </a:moveTo>
                  <a:cubicBezTo>
                    <a:pt x="17651" y="109"/>
                    <a:pt x="6853" y="7307"/>
                    <a:pt x="3117" y="16274"/>
                  </a:cubicBezTo>
                  <a:cubicBezTo>
                    <a:pt x="-2266" y="29193"/>
                    <a:pt x="-201" y="45638"/>
                    <a:pt x="6056" y="58157"/>
                  </a:cubicBezTo>
                  <a:cubicBezTo>
                    <a:pt x="7648" y="61341"/>
                    <a:pt x="9684" y="65042"/>
                    <a:pt x="13037" y="66240"/>
                  </a:cubicBezTo>
                  <a:cubicBezTo>
                    <a:pt x="16383" y="67435"/>
                    <a:pt x="20192" y="65990"/>
                    <a:pt x="23691" y="66607"/>
                  </a:cubicBezTo>
                  <a:cubicBezTo>
                    <a:pt x="37834" y="69102"/>
                    <a:pt x="55188" y="72287"/>
                    <a:pt x="66676" y="63668"/>
                  </a:cubicBezTo>
                  <a:cubicBezTo>
                    <a:pt x="70703" y="60647"/>
                    <a:pt x="73209" y="56004"/>
                    <a:pt x="76596" y="52279"/>
                  </a:cubicBezTo>
                  <a:cubicBezTo>
                    <a:pt x="79627" y="48945"/>
                    <a:pt x="85277" y="47427"/>
                    <a:pt x="86515" y="43094"/>
                  </a:cubicBezTo>
                  <a:cubicBezTo>
                    <a:pt x="89117" y="33990"/>
                    <a:pt x="89447" y="22510"/>
                    <a:pt x="83944" y="14805"/>
                  </a:cubicBezTo>
                  <a:cubicBezTo>
                    <a:pt x="72205" y="-1631"/>
                    <a:pt x="45358" y="109"/>
                    <a:pt x="25161" y="109"/>
                  </a:cubicBezTo>
                </a:path>
              </a:pathLst>
            </a:cu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47" name="Google Shape;847;p52"/>
          <p:cNvGrpSpPr/>
          <p:nvPr/>
        </p:nvGrpSpPr>
        <p:grpSpPr>
          <a:xfrm flipH="1" rot="-863757">
            <a:off x="309224" y="-119460"/>
            <a:ext cx="259898" cy="1209135"/>
            <a:chOff x="8612962" y="3527653"/>
            <a:chExt cx="312912" cy="1524991"/>
          </a:xfrm>
        </p:grpSpPr>
        <p:sp>
          <p:nvSpPr>
            <p:cNvPr id="848" name="Google Shape;848;p52"/>
            <p:cNvSpPr/>
            <p:nvPr/>
          </p:nvSpPr>
          <p:spPr>
            <a:xfrm rot="297380">
              <a:off x="8789491" y="3526976"/>
              <a:ext cx="46327" cy="1432881"/>
            </a:xfrm>
            <a:custGeom>
              <a:rect b="b" l="l" r="r" t="t"/>
              <a:pathLst>
                <a:path extrusionOk="0" h="57313" w="1853">
                  <a:moveTo>
                    <a:pt x="1853" y="0"/>
                  </a:moveTo>
                  <a:cubicBezTo>
                    <a:pt x="-47" y="19019"/>
                    <a:pt x="16" y="38199"/>
                    <a:pt x="16" y="57313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49" name="Google Shape;849;p52"/>
            <p:cNvGrpSpPr/>
            <p:nvPr/>
          </p:nvGrpSpPr>
          <p:grpSpPr>
            <a:xfrm rot="-659584">
              <a:off x="8628691" y="4835526"/>
              <a:ext cx="281455" cy="192044"/>
              <a:chOff x="7328575" y="4730149"/>
              <a:chExt cx="281441" cy="192035"/>
            </a:xfrm>
          </p:grpSpPr>
          <p:sp>
            <p:nvSpPr>
              <p:cNvPr id="850" name="Google Shape;850;p52"/>
              <p:cNvSpPr/>
              <p:nvPr/>
            </p:nvSpPr>
            <p:spPr>
              <a:xfrm rot="396545">
                <a:off x="7398851" y="4741212"/>
                <a:ext cx="202059" cy="169908"/>
              </a:xfrm>
              <a:custGeom>
                <a:rect b="b" l="l" r="r" t="t"/>
                <a:pathLst>
                  <a:path extrusionOk="0" h="6796" w="8082">
                    <a:moveTo>
                      <a:pt x="0" y="6796"/>
                    </a:moveTo>
                    <a:cubicBezTo>
                      <a:pt x="2489" y="4307"/>
                      <a:pt x="5593" y="2489"/>
                      <a:pt x="8082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51" name="Google Shape;851;p52"/>
              <p:cNvSpPr/>
              <p:nvPr/>
            </p:nvSpPr>
            <p:spPr>
              <a:xfrm>
                <a:off x="7328575" y="4736600"/>
                <a:ext cx="105625" cy="179125"/>
              </a:xfrm>
              <a:custGeom>
                <a:rect b="b" l="l" r="r" t="t"/>
                <a:pathLst>
                  <a:path extrusionOk="0" h="7165" w="4225">
                    <a:moveTo>
                      <a:pt x="4225" y="7165"/>
                    </a:moveTo>
                    <a:cubicBezTo>
                      <a:pt x="2687" y="4858"/>
                      <a:pt x="1426" y="2378"/>
                      <a:pt x="0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852" name="Google Shape;8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550" y="1530600"/>
            <a:ext cx="5504525" cy="288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460000" dist="238125">
              <a:schemeClr val="accent1"/>
            </a:outerShdw>
          </a:effectLst>
        </p:spPr>
      </p:pic>
      <p:sp>
        <p:nvSpPr>
          <p:cNvPr id="853" name="Google Shape;853;p52"/>
          <p:cNvSpPr/>
          <p:nvPr/>
        </p:nvSpPr>
        <p:spPr>
          <a:xfrm>
            <a:off x="2057400" y="1626150"/>
            <a:ext cx="5338500" cy="870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4" name="Google Shape;854;p52"/>
          <p:cNvGrpSpPr/>
          <p:nvPr/>
        </p:nvGrpSpPr>
        <p:grpSpPr>
          <a:xfrm flipH="1" rot="2700000">
            <a:off x="7703066" y="1305566"/>
            <a:ext cx="896112" cy="790588"/>
            <a:chOff x="7724450" y="3691375"/>
            <a:chExt cx="987450" cy="1120525"/>
          </a:xfrm>
        </p:grpSpPr>
        <p:sp>
          <p:nvSpPr>
            <p:cNvPr id="855" name="Google Shape;855;p52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56" name="Google Shape;856;p52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857" name="Google Shape;857;p52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58" name="Google Shape;858;p52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859" name="Google Shape;859;p52"/>
          <p:cNvSpPr txBox="1"/>
          <p:nvPr>
            <p:ph idx="4294967295" type="subTitle"/>
          </p:nvPr>
        </p:nvSpPr>
        <p:spPr>
          <a:xfrm>
            <a:off x="7554776" y="1976250"/>
            <a:ext cx="23835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Digunakan untuk rekomendasi bisnis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lang="en">
                <a:solidFill>
                  <a:schemeClr val="lt2"/>
                </a:solidFill>
              </a:rPr>
              <a:t>Importance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865" name="Google Shape;865;p53"/>
          <p:cNvGrpSpPr/>
          <p:nvPr/>
        </p:nvGrpSpPr>
        <p:grpSpPr>
          <a:xfrm rot="-1003308">
            <a:off x="178915" y="699205"/>
            <a:ext cx="914126" cy="781049"/>
            <a:chOff x="7053195" y="3530069"/>
            <a:chExt cx="2210225" cy="1732825"/>
          </a:xfrm>
        </p:grpSpPr>
        <p:sp>
          <p:nvSpPr>
            <p:cNvPr id="866" name="Google Shape;866;p53"/>
            <p:cNvSpPr/>
            <p:nvPr/>
          </p:nvSpPr>
          <p:spPr>
            <a:xfrm>
              <a:off x="7889970" y="4124653"/>
              <a:ext cx="536675" cy="480800"/>
            </a:xfrm>
            <a:custGeom>
              <a:rect b="b" l="l" r="r" t="t"/>
              <a:pathLst>
                <a:path extrusionOk="0" h="19232" w="21467">
                  <a:moveTo>
                    <a:pt x="13717" y="983"/>
                  </a:moveTo>
                  <a:cubicBezTo>
                    <a:pt x="10151" y="-801"/>
                    <a:pt x="4354" y="-2"/>
                    <a:pt x="1961" y="3187"/>
                  </a:cubicBezTo>
                  <a:cubicBezTo>
                    <a:pt x="-1253" y="7472"/>
                    <a:pt x="-403" y="18228"/>
                    <a:pt x="4900" y="18985"/>
                  </a:cubicBezTo>
                  <a:cubicBezTo>
                    <a:pt x="10619" y="19801"/>
                    <a:pt x="18790" y="18050"/>
                    <a:pt x="21065" y="12740"/>
                  </a:cubicBezTo>
                  <a:cubicBezTo>
                    <a:pt x="22966" y="8304"/>
                    <a:pt x="17441" y="983"/>
                    <a:pt x="12615" y="983"/>
                  </a:cubicBezTo>
                </a:path>
              </a:pathLst>
            </a:cu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67" name="Google Shape;867;p53"/>
            <p:cNvSpPr/>
            <p:nvPr/>
          </p:nvSpPr>
          <p:spPr>
            <a:xfrm>
              <a:off x="7425767" y="3805614"/>
              <a:ext cx="1451775" cy="1181700"/>
            </a:xfrm>
            <a:custGeom>
              <a:rect b="b" l="l" r="r" t="t"/>
              <a:pathLst>
                <a:path extrusionOk="0" h="47268" w="58071">
                  <a:moveTo>
                    <a:pt x="37061" y="885"/>
                  </a:moveTo>
                  <a:cubicBezTo>
                    <a:pt x="25126" y="-440"/>
                    <a:pt x="8998" y="-1373"/>
                    <a:pt x="1792" y="8233"/>
                  </a:cubicBezTo>
                  <a:cubicBezTo>
                    <a:pt x="-1592" y="12744"/>
                    <a:pt x="744" y="19783"/>
                    <a:pt x="2526" y="25133"/>
                  </a:cubicBezTo>
                  <a:cubicBezTo>
                    <a:pt x="5008" y="32586"/>
                    <a:pt x="7411" y="42292"/>
                    <a:pt x="14650" y="45340"/>
                  </a:cubicBezTo>
                  <a:cubicBezTo>
                    <a:pt x="24596" y="49528"/>
                    <a:pt x="37462" y="45915"/>
                    <a:pt x="46614" y="40196"/>
                  </a:cubicBezTo>
                  <a:cubicBezTo>
                    <a:pt x="50659" y="37669"/>
                    <a:pt x="55957" y="35230"/>
                    <a:pt x="57268" y="30644"/>
                  </a:cubicBezTo>
                  <a:cubicBezTo>
                    <a:pt x="59243" y="23733"/>
                    <a:pt x="57176" y="15764"/>
                    <a:pt x="53961" y="9335"/>
                  </a:cubicBezTo>
                  <a:cubicBezTo>
                    <a:pt x="50422" y="2257"/>
                    <a:pt x="39832" y="518"/>
                    <a:pt x="31918" y="518"/>
                  </a:cubicBezTo>
                </a:path>
              </a:pathLst>
            </a:cu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68" name="Google Shape;868;p53"/>
            <p:cNvSpPr/>
            <p:nvPr/>
          </p:nvSpPr>
          <p:spPr>
            <a:xfrm>
              <a:off x="7053195" y="3530069"/>
              <a:ext cx="2210225" cy="1732825"/>
            </a:xfrm>
            <a:custGeom>
              <a:rect b="b" l="l" r="r" t="t"/>
              <a:pathLst>
                <a:path extrusionOk="0" h="69313" w="88409">
                  <a:moveTo>
                    <a:pt x="27365" y="109"/>
                  </a:moveTo>
                  <a:cubicBezTo>
                    <a:pt x="17651" y="109"/>
                    <a:pt x="6853" y="7307"/>
                    <a:pt x="3117" y="16274"/>
                  </a:cubicBezTo>
                  <a:cubicBezTo>
                    <a:pt x="-2266" y="29193"/>
                    <a:pt x="-201" y="45638"/>
                    <a:pt x="6056" y="58157"/>
                  </a:cubicBezTo>
                  <a:cubicBezTo>
                    <a:pt x="7648" y="61341"/>
                    <a:pt x="9684" y="65042"/>
                    <a:pt x="13037" y="66240"/>
                  </a:cubicBezTo>
                  <a:cubicBezTo>
                    <a:pt x="16383" y="67435"/>
                    <a:pt x="20192" y="65990"/>
                    <a:pt x="23691" y="66607"/>
                  </a:cubicBezTo>
                  <a:cubicBezTo>
                    <a:pt x="37834" y="69102"/>
                    <a:pt x="55188" y="72287"/>
                    <a:pt x="66676" y="63668"/>
                  </a:cubicBezTo>
                  <a:cubicBezTo>
                    <a:pt x="70703" y="60647"/>
                    <a:pt x="73209" y="56004"/>
                    <a:pt x="76596" y="52279"/>
                  </a:cubicBezTo>
                  <a:cubicBezTo>
                    <a:pt x="79627" y="48945"/>
                    <a:pt x="85277" y="47427"/>
                    <a:pt x="86515" y="43094"/>
                  </a:cubicBezTo>
                  <a:cubicBezTo>
                    <a:pt x="89117" y="33990"/>
                    <a:pt x="89447" y="22510"/>
                    <a:pt x="83944" y="14805"/>
                  </a:cubicBezTo>
                  <a:cubicBezTo>
                    <a:pt x="72205" y="-1631"/>
                    <a:pt x="45358" y="109"/>
                    <a:pt x="25161" y="109"/>
                  </a:cubicBezTo>
                </a:path>
              </a:pathLst>
            </a:custGeom>
            <a:noFill/>
            <a:ln cap="flat" cmpd="sng" w="762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69" name="Google Shape;869;p53"/>
          <p:cNvGrpSpPr/>
          <p:nvPr/>
        </p:nvGrpSpPr>
        <p:grpSpPr>
          <a:xfrm flipH="1" rot="-863757">
            <a:off x="309224" y="-119460"/>
            <a:ext cx="259898" cy="1209135"/>
            <a:chOff x="8612962" y="3527653"/>
            <a:chExt cx="312912" cy="1524991"/>
          </a:xfrm>
        </p:grpSpPr>
        <p:sp>
          <p:nvSpPr>
            <p:cNvPr id="870" name="Google Shape;870;p53"/>
            <p:cNvSpPr/>
            <p:nvPr/>
          </p:nvSpPr>
          <p:spPr>
            <a:xfrm rot="297380">
              <a:off x="8789491" y="3526976"/>
              <a:ext cx="46327" cy="1432881"/>
            </a:xfrm>
            <a:custGeom>
              <a:rect b="b" l="l" r="r" t="t"/>
              <a:pathLst>
                <a:path extrusionOk="0" h="57313" w="1853">
                  <a:moveTo>
                    <a:pt x="1853" y="0"/>
                  </a:moveTo>
                  <a:cubicBezTo>
                    <a:pt x="-47" y="19019"/>
                    <a:pt x="16" y="38199"/>
                    <a:pt x="16" y="57313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71" name="Google Shape;871;p53"/>
            <p:cNvGrpSpPr/>
            <p:nvPr/>
          </p:nvGrpSpPr>
          <p:grpSpPr>
            <a:xfrm rot="-659584">
              <a:off x="8628691" y="4835526"/>
              <a:ext cx="281455" cy="192044"/>
              <a:chOff x="7328575" y="4730149"/>
              <a:chExt cx="281441" cy="192035"/>
            </a:xfrm>
          </p:grpSpPr>
          <p:sp>
            <p:nvSpPr>
              <p:cNvPr id="872" name="Google Shape;872;p53"/>
              <p:cNvSpPr/>
              <p:nvPr/>
            </p:nvSpPr>
            <p:spPr>
              <a:xfrm rot="396545">
                <a:off x="7398851" y="4741212"/>
                <a:ext cx="202059" cy="169908"/>
              </a:xfrm>
              <a:custGeom>
                <a:rect b="b" l="l" r="r" t="t"/>
                <a:pathLst>
                  <a:path extrusionOk="0" h="6796" w="8082">
                    <a:moveTo>
                      <a:pt x="0" y="6796"/>
                    </a:moveTo>
                    <a:cubicBezTo>
                      <a:pt x="2489" y="4307"/>
                      <a:pt x="5593" y="2489"/>
                      <a:pt x="8082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73" name="Google Shape;873;p53"/>
              <p:cNvSpPr/>
              <p:nvPr/>
            </p:nvSpPr>
            <p:spPr>
              <a:xfrm>
                <a:off x="7328575" y="4736600"/>
                <a:ext cx="105625" cy="179125"/>
              </a:xfrm>
              <a:custGeom>
                <a:rect b="b" l="l" r="r" t="t"/>
                <a:pathLst>
                  <a:path extrusionOk="0" h="7165" w="4225">
                    <a:moveTo>
                      <a:pt x="4225" y="7165"/>
                    </a:moveTo>
                    <a:cubicBezTo>
                      <a:pt x="2687" y="4858"/>
                      <a:pt x="1426" y="2378"/>
                      <a:pt x="0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874" name="Google Shape;8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326" y="1104524"/>
            <a:ext cx="3985336" cy="39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3"/>
          <p:cNvSpPr/>
          <p:nvPr/>
        </p:nvSpPr>
        <p:spPr>
          <a:xfrm>
            <a:off x="2734825" y="1249800"/>
            <a:ext cx="3707700" cy="732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3"/>
          <p:cNvSpPr txBox="1"/>
          <p:nvPr>
            <p:ph idx="4294967295" type="subTitle"/>
          </p:nvPr>
        </p:nvSpPr>
        <p:spPr>
          <a:xfrm>
            <a:off x="6690100" y="1597075"/>
            <a:ext cx="3338400" cy="2615400"/>
          </a:xfrm>
          <a:prstGeom prst="rect">
            <a:avLst/>
          </a:prstGeom>
        </p:spPr>
        <p:txBody>
          <a:bodyPr anchorCtr="0" anchor="t" bIns="91425" lIns="91425" spcFirstLastPara="1" rIns="865625" wrap="square" tIns="91425">
            <a:noAutofit/>
          </a:bodyPr>
          <a:lstStyle/>
          <a:p>
            <a:pPr indent="-133350" lvl="0" marL="17145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Customer yang menerima lebih banyak campaign cenderung memberikan response</a:t>
            </a:r>
            <a:endParaRPr/>
          </a:p>
          <a:p>
            <a:pPr indent="-133350" lvl="0" marL="17145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Customer dengan recency rendah cenderung memberikan response</a:t>
            </a:r>
            <a:endParaRPr/>
          </a:p>
          <a:p>
            <a:pPr indent="-133350" lvl="0" marL="17145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Customer dengan income rendah cenderung memberikan response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67" r="33143" t="0"/>
          <a:stretch/>
        </p:blipFill>
        <p:spPr>
          <a:xfrm>
            <a:off x="207300" y="727400"/>
            <a:ext cx="3629100" cy="3876600"/>
          </a:xfrm>
          <a:prstGeom prst="parallelogram">
            <a:avLst>
              <a:gd fmla="val 25000" name="adj"/>
            </a:avLst>
          </a:prstGeom>
        </p:spPr>
      </p:pic>
      <p:sp>
        <p:nvSpPr>
          <p:cNvPr id="882" name="Google Shape;882;p54"/>
          <p:cNvSpPr/>
          <p:nvPr/>
        </p:nvSpPr>
        <p:spPr>
          <a:xfrm>
            <a:off x="7522375" y="0"/>
            <a:ext cx="1671625" cy="1469575"/>
          </a:xfrm>
          <a:custGeom>
            <a:rect b="b" l="l" r="r" t="t"/>
            <a:pathLst>
              <a:path extrusionOk="0" h="58783" w="66865">
                <a:moveTo>
                  <a:pt x="0" y="0"/>
                </a:moveTo>
                <a:cubicBezTo>
                  <a:pt x="871" y="5234"/>
                  <a:pt x="1392" y="11311"/>
                  <a:pt x="5143" y="15063"/>
                </a:cubicBezTo>
                <a:cubicBezTo>
                  <a:pt x="9732" y="19654"/>
                  <a:pt x="18076" y="19949"/>
                  <a:pt x="21676" y="25350"/>
                </a:cubicBezTo>
                <a:cubicBezTo>
                  <a:pt x="28210" y="35155"/>
                  <a:pt x="33549" y="46735"/>
                  <a:pt x="43352" y="53272"/>
                </a:cubicBezTo>
                <a:cubicBezTo>
                  <a:pt x="50050" y="57738"/>
                  <a:pt x="58815" y="58783"/>
                  <a:pt x="66865" y="58783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83" name="Google Shape;883;p54"/>
          <p:cNvGrpSpPr/>
          <p:nvPr/>
        </p:nvGrpSpPr>
        <p:grpSpPr>
          <a:xfrm rot="-1424248">
            <a:off x="4116830" y="594092"/>
            <a:ext cx="896084" cy="790517"/>
            <a:chOff x="7724450" y="3691375"/>
            <a:chExt cx="987450" cy="1120525"/>
          </a:xfrm>
        </p:grpSpPr>
        <p:sp>
          <p:nvSpPr>
            <p:cNvPr id="884" name="Google Shape;884;p54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85" name="Google Shape;885;p54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886" name="Google Shape;886;p54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7" name="Google Shape;887;p54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888" name="Google Shape;88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625" y="1251500"/>
            <a:ext cx="1397750" cy="11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54"/>
          <p:cNvSpPr txBox="1"/>
          <p:nvPr/>
        </p:nvSpPr>
        <p:spPr>
          <a:xfrm>
            <a:off x="4144784" y="1343850"/>
            <a:ext cx="194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05</a:t>
            </a:r>
            <a:endParaRPr sz="5700">
              <a:solidFill>
                <a:schemeClr val="accent2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sp>
        <p:nvSpPr>
          <p:cNvPr id="890" name="Google Shape;890;p54"/>
          <p:cNvSpPr txBox="1"/>
          <p:nvPr>
            <p:ph type="title"/>
          </p:nvPr>
        </p:nvSpPr>
        <p:spPr>
          <a:xfrm>
            <a:off x="3537725" y="2725450"/>
            <a:ext cx="5179500" cy="17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Business Simulation</a:t>
            </a:r>
            <a:endParaRPr sz="4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2" name="Google Shape;392;p28"/>
          <p:cNvSpPr txBox="1"/>
          <p:nvPr>
            <p:ph idx="2" type="title"/>
          </p:nvPr>
        </p:nvSpPr>
        <p:spPr>
          <a:xfrm>
            <a:off x="2616171" y="18693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3" name="Google Shape;393;p28"/>
          <p:cNvSpPr txBox="1"/>
          <p:nvPr>
            <p:ph idx="3" type="title"/>
          </p:nvPr>
        </p:nvSpPr>
        <p:spPr>
          <a:xfrm>
            <a:off x="6906465" y="189090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4" name="Google Shape;394;p28"/>
          <p:cNvSpPr txBox="1"/>
          <p:nvPr>
            <p:ph idx="4" type="title"/>
          </p:nvPr>
        </p:nvSpPr>
        <p:spPr>
          <a:xfrm>
            <a:off x="4633562" y="1875354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5" name="Google Shape;395;p28"/>
          <p:cNvSpPr txBox="1"/>
          <p:nvPr>
            <p:ph idx="5" type="title"/>
          </p:nvPr>
        </p:nvSpPr>
        <p:spPr>
          <a:xfrm>
            <a:off x="5013314" y="337842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6" name="Google Shape;396;p28"/>
          <p:cNvSpPr txBox="1"/>
          <p:nvPr>
            <p:ph idx="1" type="subTitle"/>
          </p:nvPr>
        </p:nvSpPr>
        <p:spPr>
          <a:xfrm>
            <a:off x="2289150" y="2545575"/>
            <a:ext cx="239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Understanding</a:t>
            </a:r>
            <a:endParaRPr/>
          </a:p>
        </p:txBody>
      </p:sp>
      <p:sp>
        <p:nvSpPr>
          <p:cNvPr id="397" name="Google Shape;397;p28"/>
          <p:cNvSpPr txBox="1"/>
          <p:nvPr>
            <p:ph idx="6" type="subTitle"/>
          </p:nvPr>
        </p:nvSpPr>
        <p:spPr>
          <a:xfrm>
            <a:off x="4535148" y="2322946"/>
            <a:ext cx="2134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&amp; Insight</a:t>
            </a:r>
            <a:endParaRPr/>
          </a:p>
        </p:txBody>
      </p:sp>
      <p:sp>
        <p:nvSpPr>
          <p:cNvPr id="398" name="Google Shape;398;p28"/>
          <p:cNvSpPr txBox="1"/>
          <p:nvPr>
            <p:ph idx="7" type="subTitle"/>
          </p:nvPr>
        </p:nvSpPr>
        <p:spPr>
          <a:xfrm>
            <a:off x="6698475" y="2338512"/>
            <a:ext cx="2335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399" name="Google Shape;399;p28"/>
          <p:cNvSpPr txBox="1"/>
          <p:nvPr>
            <p:ph idx="8" type="subTitle"/>
          </p:nvPr>
        </p:nvSpPr>
        <p:spPr>
          <a:xfrm>
            <a:off x="6906475" y="4150500"/>
            <a:ext cx="200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Recommen-dation</a:t>
            </a:r>
            <a:endParaRPr/>
          </a:p>
        </p:txBody>
      </p:sp>
      <p:pic>
        <p:nvPicPr>
          <p:cNvPr id="400" name="Google Shape;400;p28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14345" l="0" r="0" t="14352"/>
          <a:stretch/>
        </p:blipFill>
        <p:spPr>
          <a:xfrm flipH="1">
            <a:off x="-346426" y="1714500"/>
            <a:ext cx="3210300" cy="3429000"/>
          </a:xfrm>
          <a:prstGeom prst="parallelogram">
            <a:avLst>
              <a:gd fmla="val 25000" name="adj"/>
            </a:avLst>
          </a:prstGeom>
        </p:spPr>
      </p:pic>
      <p:grpSp>
        <p:nvGrpSpPr>
          <p:cNvPr id="401" name="Google Shape;401;p28"/>
          <p:cNvGrpSpPr/>
          <p:nvPr/>
        </p:nvGrpSpPr>
        <p:grpSpPr>
          <a:xfrm flipH="1">
            <a:off x="1625653" y="1120548"/>
            <a:ext cx="734663" cy="833671"/>
            <a:chOff x="7724450" y="3691375"/>
            <a:chExt cx="987450" cy="1120525"/>
          </a:xfrm>
        </p:grpSpPr>
        <p:sp>
          <p:nvSpPr>
            <p:cNvPr id="402" name="Google Shape;402;p28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03" name="Google Shape;403;p28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404" name="Google Shape;404;p28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05" name="Google Shape;405;p28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406" name="Google Shape;406;p28"/>
          <p:cNvSpPr txBox="1"/>
          <p:nvPr>
            <p:ph idx="5" type="title"/>
          </p:nvPr>
        </p:nvSpPr>
        <p:spPr>
          <a:xfrm>
            <a:off x="2828840" y="3366374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7" name="Google Shape;407;p28"/>
          <p:cNvSpPr txBox="1"/>
          <p:nvPr>
            <p:ph idx="8" type="subTitle"/>
          </p:nvPr>
        </p:nvSpPr>
        <p:spPr>
          <a:xfrm>
            <a:off x="2730413" y="3813982"/>
            <a:ext cx="153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408" name="Google Shape;408;p28"/>
          <p:cNvSpPr txBox="1"/>
          <p:nvPr>
            <p:ph idx="5" type="title"/>
          </p:nvPr>
        </p:nvSpPr>
        <p:spPr>
          <a:xfrm>
            <a:off x="7166614" y="336637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9" name="Google Shape;409;p28"/>
          <p:cNvSpPr txBox="1"/>
          <p:nvPr>
            <p:ph idx="8" type="subTitle"/>
          </p:nvPr>
        </p:nvSpPr>
        <p:spPr>
          <a:xfrm>
            <a:off x="4714925" y="4150500"/>
            <a:ext cx="200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Simulation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/>
          <p:nvPr>
            <p:ph type="title"/>
          </p:nvPr>
        </p:nvSpPr>
        <p:spPr>
          <a:xfrm>
            <a:off x="720000" y="3666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</a:rPr>
              <a:t>Business</a:t>
            </a:r>
            <a:r>
              <a:rPr lang="en" sz="3900"/>
              <a:t> Simulation</a:t>
            </a:r>
            <a:endParaRPr sz="3900">
              <a:solidFill>
                <a:schemeClr val="lt2"/>
              </a:solidFill>
            </a:endParaRPr>
          </a:p>
        </p:txBody>
      </p:sp>
      <p:sp>
        <p:nvSpPr>
          <p:cNvPr id="896" name="Google Shape;896;p55"/>
          <p:cNvSpPr txBox="1"/>
          <p:nvPr>
            <p:ph idx="2" type="title"/>
          </p:nvPr>
        </p:nvSpPr>
        <p:spPr>
          <a:xfrm>
            <a:off x="1435925" y="2222625"/>
            <a:ext cx="1881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14.90%</a:t>
            </a:r>
            <a:endParaRPr sz="3100"/>
          </a:p>
        </p:txBody>
      </p:sp>
      <p:sp>
        <p:nvSpPr>
          <p:cNvPr id="897" name="Google Shape;897;p55"/>
          <p:cNvSpPr txBox="1"/>
          <p:nvPr>
            <p:ph idx="3" type="subTitle"/>
          </p:nvPr>
        </p:nvSpPr>
        <p:spPr>
          <a:xfrm>
            <a:off x="3761488" y="1608463"/>
            <a:ext cx="1605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2"/>
                </a:solidFill>
                <a:latin typeface="Inter Tight"/>
                <a:ea typeface="Inter Tight"/>
                <a:cs typeface="Inter Tight"/>
                <a:sym typeface="Inter Tight"/>
              </a:rPr>
              <a:t>37.22</a:t>
            </a:r>
            <a:r>
              <a:rPr b="1" lang="en" sz="2600">
                <a:solidFill>
                  <a:schemeClr val="accent2"/>
                </a:solidFill>
                <a:latin typeface="Inter Tight"/>
                <a:ea typeface="Inter Tight"/>
                <a:cs typeface="Inter Tight"/>
                <a:sym typeface="Inter Tight"/>
              </a:rPr>
              <a:t>%</a:t>
            </a:r>
            <a:endParaRPr b="1" sz="2600">
              <a:solidFill>
                <a:schemeClr val="accen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98" name="Google Shape;898;p55"/>
          <p:cNvSpPr txBox="1"/>
          <p:nvPr>
            <p:ph idx="4" type="title"/>
          </p:nvPr>
        </p:nvSpPr>
        <p:spPr>
          <a:xfrm>
            <a:off x="5777225" y="2240313"/>
            <a:ext cx="1881000" cy="5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5</a:t>
            </a:r>
            <a:r>
              <a:rPr lang="en" sz="3100"/>
              <a:t>2.12</a:t>
            </a:r>
            <a:r>
              <a:rPr lang="en" sz="3100"/>
              <a:t>%</a:t>
            </a:r>
            <a:endParaRPr sz="3100"/>
          </a:p>
        </p:txBody>
      </p:sp>
      <p:sp>
        <p:nvSpPr>
          <p:cNvPr id="899" name="Google Shape;899;p55"/>
          <p:cNvSpPr txBox="1"/>
          <p:nvPr>
            <p:ph idx="3" type="subTitle"/>
          </p:nvPr>
        </p:nvSpPr>
        <p:spPr>
          <a:xfrm>
            <a:off x="1345950" y="2728600"/>
            <a:ext cx="18243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Rate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Using Model</a:t>
            </a:r>
            <a:endParaRPr/>
          </a:p>
        </p:txBody>
      </p:sp>
      <p:sp>
        <p:nvSpPr>
          <p:cNvPr id="900" name="Google Shape;900;p55"/>
          <p:cNvSpPr txBox="1"/>
          <p:nvPr>
            <p:ph idx="3" type="subTitle"/>
          </p:nvPr>
        </p:nvSpPr>
        <p:spPr>
          <a:xfrm>
            <a:off x="5879600" y="2671600"/>
            <a:ext cx="1605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</a:t>
            </a:r>
            <a:r>
              <a:rPr lang="en"/>
              <a:t>Rate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Using Model</a:t>
            </a:r>
            <a:endParaRPr/>
          </a:p>
        </p:txBody>
      </p:sp>
      <p:sp>
        <p:nvSpPr>
          <p:cNvPr id="901" name="Google Shape;901;p55"/>
          <p:cNvSpPr/>
          <p:nvPr/>
        </p:nvSpPr>
        <p:spPr>
          <a:xfrm>
            <a:off x="3732975" y="1711375"/>
            <a:ext cx="199500" cy="399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5"/>
          <p:cNvSpPr txBox="1"/>
          <p:nvPr>
            <p:ph idx="3" type="subTitle"/>
          </p:nvPr>
        </p:nvSpPr>
        <p:spPr>
          <a:xfrm>
            <a:off x="3635050" y="1910000"/>
            <a:ext cx="1605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</a:t>
            </a:r>
            <a:r>
              <a:rPr lang="en"/>
              <a:t>Rate</a:t>
            </a:r>
            <a:endParaRPr/>
          </a:p>
        </p:txBody>
      </p:sp>
      <p:sp>
        <p:nvSpPr>
          <p:cNvPr id="903" name="Google Shape;903;p55"/>
          <p:cNvSpPr/>
          <p:nvPr/>
        </p:nvSpPr>
        <p:spPr>
          <a:xfrm>
            <a:off x="3351400" y="2339600"/>
            <a:ext cx="2241000" cy="210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5"/>
          <p:cNvSpPr txBox="1"/>
          <p:nvPr>
            <p:ph type="title"/>
          </p:nvPr>
        </p:nvSpPr>
        <p:spPr>
          <a:xfrm>
            <a:off x="783900" y="1039025"/>
            <a:ext cx="29484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Response rate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6"/>
          <p:cNvSpPr txBox="1"/>
          <p:nvPr>
            <p:ph type="title"/>
          </p:nvPr>
        </p:nvSpPr>
        <p:spPr>
          <a:xfrm>
            <a:off x="720000" y="3666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</a:rPr>
              <a:t>Business</a:t>
            </a:r>
            <a:r>
              <a:rPr lang="en" sz="3900"/>
              <a:t> Simulation</a:t>
            </a:r>
            <a:endParaRPr sz="3900">
              <a:solidFill>
                <a:schemeClr val="lt2"/>
              </a:solidFill>
            </a:endParaRPr>
          </a:p>
        </p:txBody>
      </p:sp>
      <p:sp>
        <p:nvSpPr>
          <p:cNvPr id="910" name="Google Shape;910;p56"/>
          <p:cNvSpPr txBox="1"/>
          <p:nvPr>
            <p:ph idx="2" type="title"/>
          </p:nvPr>
        </p:nvSpPr>
        <p:spPr>
          <a:xfrm>
            <a:off x="1435925" y="2222625"/>
            <a:ext cx="1881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$ 3,674</a:t>
            </a:r>
            <a:endParaRPr sz="3100"/>
          </a:p>
        </p:txBody>
      </p:sp>
      <p:sp>
        <p:nvSpPr>
          <p:cNvPr id="911" name="Google Shape;911;p56"/>
          <p:cNvSpPr txBox="1"/>
          <p:nvPr>
            <p:ph idx="3" type="subTitle"/>
          </p:nvPr>
        </p:nvSpPr>
        <p:spPr>
          <a:xfrm>
            <a:off x="3761488" y="1608463"/>
            <a:ext cx="1605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2"/>
                </a:solidFill>
                <a:latin typeface="Inter Tight"/>
                <a:ea typeface="Inter Tight"/>
                <a:cs typeface="Inter Tight"/>
                <a:sym typeface="Inter Tight"/>
              </a:rPr>
              <a:t>$ 9,168</a:t>
            </a:r>
            <a:endParaRPr b="1" sz="2600">
              <a:solidFill>
                <a:schemeClr val="accen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12" name="Google Shape;912;p56"/>
          <p:cNvSpPr txBox="1"/>
          <p:nvPr>
            <p:ph idx="4" type="title"/>
          </p:nvPr>
        </p:nvSpPr>
        <p:spPr>
          <a:xfrm>
            <a:off x="5777225" y="2240313"/>
            <a:ext cx="1881000" cy="5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$ 12,842</a:t>
            </a:r>
            <a:endParaRPr sz="3100"/>
          </a:p>
        </p:txBody>
      </p:sp>
      <p:sp>
        <p:nvSpPr>
          <p:cNvPr id="913" name="Google Shape;913;p56"/>
          <p:cNvSpPr txBox="1"/>
          <p:nvPr>
            <p:ph idx="3" type="subTitle"/>
          </p:nvPr>
        </p:nvSpPr>
        <p:spPr>
          <a:xfrm>
            <a:off x="1345950" y="2728600"/>
            <a:ext cx="18243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Using Model</a:t>
            </a:r>
            <a:endParaRPr/>
          </a:p>
        </p:txBody>
      </p:sp>
      <p:sp>
        <p:nvSpPr>
          <p:cNvPr id="914" name="Google Shape;914;p56"/>
          <p:cNvSpPr txBox="1"/>
          <p:nvPr>
            <p:ph idx="3" type="subTitle"/>
          </p:nvPr>
        </p:nvSpPr>
        <p:spPr>
          <a:xfrm>
            <a:off x="5879600" y="2671600"/>
            <a:ext cx="1605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Using Model</a:t>
            </a:r>
            <a:endParaRPr/>
          </a:p>
        </p:txBody>
      </p:sp>
      <p:sp>
        <p:nvSpPr>
          <p:cNvPr id="915" name="Google Shape;915;p56"/>
          <p:cNvSpPr/>
          <p:nvPr/>
        </p:nvSpPr>
        <p:spPr>
          <a:xfrm>
            <a:off x="3732975" y="1711375"/>
            <a:ext cx="199500" cy="399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6"/>
          <p:cNvSpPr txBox="1"/>
          <p:nvPr>
            <p:ph idx="3" type="subTitle"/>
          </p:nvPr>
        </p:nvSpPr>
        <p:spPr>
          <a:xfrm>
            <a:off x="3635050" y="1910000"/>
            <a:ext cx="1605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</a:t>
            </a:r>
            <a:endParaRPr/>
          </a:p>
        </p:txBody>
      </p:sp>
      <p:sp>
        <p:nvSpPr>
          <p:cNvPr id="917" name="Google Shape;917;p56"/>
          <p:cNvSpPr/>
          <p:nvPr/>
        </p:nvSpPr>
        <p:spPr>
          <a:xfrm>
            <a:off x="3351400" y="2339600"/>
            <a:ext cx="2241000" cy="210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6"/>
          <p:cNvSpPr txBox="1"/>
          <p:nvPr>
            <p:ph type="title"/>
          </p:nvPr>
        </p:nvSpPr>
        <p:spPr>
          <a:xfrm>
            <a:off x="783900" y="1039025"/>
            <a:ext cx="29484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Revenue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67" r="33143" t="0"/>
          <a:stretch/>
        </p:blipFill>
        <p:spPr>
          <a:xfrm>
            <a:off x="207300" y="727400"/>
            <a:ext cx="3629100" cy="3876600"/>
          </a:xfrm>
          <a:prstGeom prst="parallelogram">
            <a:avLst>
              <a:gd fmla="val 25000" name="adj"/>
            </a:avLst>
          </a:prstGeom>
        </p:spPr>
      </p:pic>
      <p:sp>
        <p:nvSpPr>
          <p:cNvPr id="924" name="Google Shape;924;p57"/>
          <p:cNvSpPr/>
          <p:nvPr/>
        </p:nvSpPr>
        <p:spPr>
          <a:xfrm>
            <a:off x="7522375" y="0"/>
            <a:ext cx="1671625" cy="1469575"/>
          </a:xfrm>
          <a:custGeom>
            <a:rect b="b" l="l" r="r" t="t"/>
            <a:pathLst>
              <a:path extrusionOk="0" h="58783" w="66865">
                <a:moveTo>
                  <a:pt x="0" y="0"/>
                </a:moveTo>
                <a:cubicBezTo>
                  <a:pt x="871" y="5234"/>
                  <a:pt x="1392" y="11311"/>
                  <a:pt x="5143" y="15063"/>
                </a:cubicBezTo>
                <a:cubicBezTo>
                  <a:pt x="9732" y="19654"/>
                  <a:pt x="18076" y="19949"/>
                  <a:pt x="21676" y="25350"/>
                </a:cubicBezTo>
                <a:cubicBezTo>
                  <a:pt x="28210" y="35155"/>
                  <a:pt x="33549" y="46735"/>
                  <a:pt x="43352" y="53272"/>
                </a:cubicBezTo>
                <a:cubicBezTo>
                  <a:pt x="50050" y="57738"/>
                  <a:pt x="58815" y="58783"/>
                  <a:pt x="66865" y="58783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25" name="Google Shape;925;p57"/>
          <p:cNvGrpSpPr/>
          <p:nvPr/>
        </p:nvGrpSpPr>
        <p:grpSpPr>
          <a:xfrm rot="-1424248">
            <a:off x="4116830" y="594092"/>
            <a:ext cx="896084" cy="790517"/>
            <a:chOff x="7724450" y="3691375"/>
            <a:chExt cx="987450" cy="1120525"/>
          </a:xfrm>
        </p:grpSpPr>
        <p:sp>
          <p:nvSpPr>
            <p:cNvPr id="926" name="Google Shape;926;p57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27" name="Google Shape;927;p57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928" name="Google Shape;928;p57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29" name="Google Shape;929;p57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930" name="Google Shape;9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625" y="1251500"/>
            <a:ext cx="1397750" cy="11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57"/>
          <p:cNvSpPr txBox="1"/>
          <p:nvPr/>
        </p:nvSpPr>
        <p:spPr>
          <a:xfrm>
            <a:off x="4144784" y="1343850"/>
            <a:ext cx="194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06</a:t>
            </a:r>
            <a:endParaRPr sz="5700">
              <a:solidFill>
                <a:schemeClr val="accent2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sp>
        <p:nvSpPr>
          <p:cNvPr id="932" name="Google Shape;932;p57"/>
          <p:cNvSpPr txBox="1"/>
          <p:nvPr>
            <p:ph type="title"/>
          </p:nvPr>
        </p:nvSpPr>
        <p:spPr>
          <a:xfrm>
            <a:off x="3537725" y="2725450"/>
            <a:ext cx="5179500" cy="17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Recommendation</a:t>
            </a:r>
            <a:endParaRPr sz="4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8"/>
          <p:cNvSpPr txBox="1"/>
          <p:nvPr>
            <p:ph idx="2" type="title"/>
          </p:nvPr>
        </p:nvSpPr>
        <p:spPr>
          <a:xfrm>
            <a:off x="402175" y="1324300"/>
            <a:ext cx="3162900" cy="6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Targetted Marketing</a:t>
            </a:r>
            <a:endParaRPr sz="2500"/>
          </a:p>
        </p:txBody>
      </p:sp>
      <p:sp>
        <p:nvSpPr>
          <p:cNvPr id="938" name="Google Shape;938;p58"/>
          <p:cNvSpPr txBox="1"/>
          <p:nvPr>
            <p:ph idx="3" type="subTitle"/>
          </p:nvPr>
        </p:nvSpPr>
        <p:spPr>
          <a:xfrm>
            <a:off x="402175" y="1957000"/>
            <a:ext cx="31629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Recency pada range sekitar 0 - 20 dan total_cmp pada jumlah cmp &gt;=2 dan </a:t>
            </a:r>
            <a:r>
              <a:rPr lang="en"/>
              <a:t>Income pada range &gt; 70,000 </a:t>
            </a:r>
            <a:endParaRPr/>
          </a:p>
        </p:txBody>
      </p:sp>
      <p:sp>
        <p:nvSpPr>
          <p:cNvPr id="939" name="Google Shape;939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Business</a:t>
            </a:r>
            <a:r>
              <a:rPr lang="en" sz="3900"/>
              <a:t> Recommendation</a:t>
            </a:r>
            <a:endParaRPr sz="3900">
              <a:solidFill>
                <a:schemeClr val="lt2"/>
              </a:solidFill>
            </a:endParaRPr>
          </a:p>
        </p:txBody>
      </p:sp>
      <p:pic>
        <p:nvPicPr>
          <p:cNvPr id="940" name="Google Shape;9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912" y="1140659"/>
            <a:ext cx="2856174" cy="1694442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58"/>
          <p:cNvSpPr/>
          <p:nvPr/>
        </p:nvSpPr>
        <p:spPr>
          <a:xfrm>
            <a:off x="5651856" y="1565546"/>
            <a:ext cx="883859" cy="1161973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2" name="Google Shape;9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15900"/>
            <a:ext cx="2720425" cy="1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58"/>
          <p:cNvSpPr/>
          <p:nvPr/>
        </p:nvSpPr>
        <p:spPr>
          <a:xfrm>
            <a:off x="1806500" y="3675725"/>
            <a:ext cx="890700" cy="1242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2584" y="2958025"/>
            <a:ext cx="5113966" cy="20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58"/>
          <p:cNvSpPr/>
          <p:nvPr/>
        </p:nvSpPr>
        <p:spPr>
          <a:xfrm>
            <a:off x="5872975" y="3148825"/>
            <a:ext cx="2971200" cy="11559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Business</a:t>
            </a:r>
            <a:r>
              <a:rPr lang="en" sz="3900"/>
              <a:t> Recommendation</a:t>
            </a:r>
            <a:endParaRPr sz="3900">
              <a:solidFill>
                <a:schemeClr val="lt2"/>
              </a:solidFill>
            </a:endParaRPr>
          </a:p>
        </p:txBody>
      </p:sp>
      <p:sp>
        <p:nvSpPr>
          <p:cNvPr id="951" name="Google Shape;951;p59"/>
          <p:cNvSpPr txBox="1"/>
          <p:nvPr>
            <p:ph idx="2" type="title"/>
          </p:nvPr>
        </p:nvSpPr>
        <p:spPr>
          <a:xfrm>
            <a:off x="523275" y="1173775"/>
            <a:ext cx="3560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Product Recommendation</a:t>
            </a:r>
            <a:endParaRPr sz="2500"/>
          </a:p>
        </p:txBody>
      </p:sp>
      <p:sp>
        <p:nvSpPr>
          <p:cNvPr id="952" name="Google Shape;952;p59"/>
          <p:cNvSpPr txBox="1"/>
          <p:nvPr>
            <p:ph idx="3" type="subTitle"/>
          </p:nvPr>
        </p:nvSpPr>
        <p:spPr>
          <a:xfrm>
            <a:off x="721875" y="1942675"/>
            <a:ext cx="31629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Merekomendasikan produk Meat dan Wines</a:t>
            </a:r>
            <a:endParaRPr/>
          </a:p>
        </p:txBody>
      </p:sp>
      <p:pic>
        <p:nvPicPr>
          <p:cNvPr id="953" name="Google Shape;9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75" y="2729850"/>
            <a:ext cx="30861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400" y="2734613"/>
            <a:ext cx="304800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Business</a:t>
            </a:r>
            <a:r>
              <a:rPr lang="en" sz="3900"/>
              <a:t> Recommendation</a:t>
            </a:r>
            <a:endParaRPr sz="3900">
              <a:solidFill>
                <a:schemeClr val="lt2"/>
              </a:solidFill>
            </a:endParaRPr>
          </a:p>
        </p:txBody>
      </p:sp>
      <p:sp>
        <p:nvSpPr>
          <p:cNvPr id="960" name="Google Shape;960;p60"/>
          <p:cNvSpPr txBox="1"/>
          <p:nvPr>
            <p:ph idx="2" type="title"/>
          </p:nvPr>
        </p:nvSpPr>
        <p:spPr>
          <a:xfrm>
            <a:off x="705125" y="1200300"/>
            <a:ext cx="316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Discount</a:t>
            </a:r>
            <a:endParaRPr sz="2500"/>
          </a:p>
        </p:txBody>
      </p:sp>
      <p:sp>
        <p:nvSpPr>
          <p:cNvPr id="961" name="Google Shape;961;p60"/>
          <p:cNvSpPr txBox="1"/>
          <p:nvPr>
            <p:ph idx="3" type="subTitle"/>
          </p:nvPr>
        </p:nvSpPr>
        <p:spPr>
          <a:xfrm>
            <a:off x="552725" y="1773000"/>
            <a:ext cx="35601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Berdasarkan Recency pada 0 - 20. Action yang dapat dilakukan adalah memberikan diskon dengan masa diskon 2 minggu agar customer tertarik untuk tetap melakukan transaksi pada masa tersebut.</a:t>
            </a:r>
            <a:endParaRPr/>
          </a:p>
        </p:txBody>
      </p:sp>
      <p:pic>
        <p:nvPicPr>
          <p:cNvPr id="962" name="Google Shape;9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812" y="1724534"/>
            <a:ext cx="2856174" cy="1694442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60"/>
          <p:cNvSpPr/>
          <p:nvPr/>
        </p:nvSpPr>
        <p:spPr>
          <a:xfrm>
            <a:off x="5626756" y="2149421"/>
            <a:ext cx="883800" cy="11619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1"/>
          <p:cNvSpPr txBox="1"/>
          <p:nvPr>
            <p:ph type="title"/>
          </p:nvPr>
        </p:nvSpPr>
        <p:spPr>
          <a:xfrm>
            <a:off x="3841675" y="539500"/>
            <a:ext cx="4589100" cy="15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969" name="Google Shape;969;p61"/>
          <p:cNvGrpSpPr/>
          <p:nvPr/>
        </p:nvGrpSpPr>
        <p:grpSpPr>
          <a:xfrm>
            <a:off x="110225" y="-84500"/>
            <a:ext cx="2698675" cy="1044150"/>
            <a:chOff x="110225" y="-84500"/>
            <a:chExt cx="2698675" cy="1044150"/>
          </a:xfrm>
        </p:grpSpPr>
        <p:sp>
          <p:nvSpPr>
            <p:cNvPr id="970" name="Google Shape;970;p61"/>
            <p:cNvSpPr/>
            <p:nvPr/>
          </p:nvSpPr>
          <p:spPr>
            <a:xfrm>
              <a:off x="560275" y="-45925"/>
              <a:ext cx="1432825" cy="330750"/>
            </a:xfrm>
            <a:custGeom>
              <a:rect b="b" l="l" r="r" t="t"/>
              <a:pathLst>
                <a:path extrusionOk="0" h="13230" w="57313">
                  <a:moveTo>
                    <a:pt x="0" y="2204"/>
                  </a:moveTo>
                  <a:cubicBezTo>
                    <a:pt x="0" y="6048"/>
                    <a:pt x="2357" y="10583"/>
                    <a:pt x="5878" y="12124"/>
                  </a:cubicBezTo>
                  <a:cubicBezTo>
                    <a:pt x="12165" y="14875"/>
                    <a:pt x="19590" y="11389"/>
                    <a:pt x="26452" y="11389"/>
                  </a:cubicBezTo>
                  <a:cubicBezTo>
                    <a:pt x="34780" y="11389"/>
                    <a:pt x="43593" y="14190"/>
                    <a:pt x="51435" y="11389"/>
                  </a:cubicBezTo>
                  <a:cubicBezTo>
                    <a:pt x="55458" y="9952"/>
                    <a:pt x="57313" y="4272"/>
                    <a:pt x="57313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71" name="Google Shape;971;p61"/>
            <p:cNvSpPr/>
            <p:nvPr/>
          </p:nvSpPr>
          <p:spPr>
            <a:xfrm>
              <a:off x="367400" y="-84500"/>
              <a:ext cx="1993100" cy="730400"/>
            </a:xfrm>
            <a:custGeom>
              <a:rect b="b" l="l" r="r" t="t"/>
              <a:pathLst>
                <a:path extrusionOk="0" h="29216" w="79724">
                  <a:moveTo>
                    <a:pt x="0" y="3307"/>
                  </a:moveTo>
                  <a:cubicBezTo>
                    <a:pt x="0" y="11084"/>
                    <a:pt x="3138" y="21185"/>
                    <a:pt x="10287" y="24248"/>
                  </a:cubicBezTo>
                  <a:cubicBezTo>
                    <a:pt x="18618" y="27817"/>
                    <a:pt x="28627" y="22648"/>
                    <a:pt x="37474" y="24615"/>
                  </a:cubicBezTo>
                  <a:cubicBezTo>
                    <a:pt x="46955" y="26723"/>
                    <a:pt x="58007" y="31903"/>
                    <a:pt x="66498" y="27187"/>
                  </a:cubicBezTo>
                  <a:cubicBezTo>
                    <a:pt x="75308" y="22293"/>
                    <a:pt x="79724" y="10078"/>
                    <a:pt x="79724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72" name="Google Shape;972;p61"/>
            <p:cNvSpPr/>
            <p:nvPr/>
          </p:nvSpPr>
          <p:spPr>
            <a:xfrm>
              <a:off x="110225" y="-29400"/>
              <a:ext cx="2698675" cy="989050"/>
            </a:xfrm>
            <a:custGeom>
              <a:rect b="b" l="l" r="r" t="t"/>
              <a:pathLst>
                <a:path extrusionOk="0" h="39562" w="107947">
                  <a:moveTo>
                    <a:pt x="0" y="735"/>
                  </a:moveTo>
                  <a:cubicBezTo>
                    <a:pt x="817" y="12190"/>
                    <a:pt x="3010" y="26790"/>
                    <a:pt x="12858" y="32698"/>
                  </a:cubicBezTo>
                  <a:cubicBezTo>
                    <a:pt x="20675" y="37387"/>
                    <a:pt x="31894" y="31557"/>
                    <a:pt x="40046" y="35637"/>
                  </a:cubicBezTo>
                  <a:cubicBezTo>
                    <a:pt x="52105" y="41672"/>
                    <a:pt x="67109" y="39380"/>
                    <a:pt x="80459" y="37474"/>
                  </a:cubicBezTo>
                  <a:cubicBezTo>
                    <a:pt x="88104" y="36383"/>
                    <a:pt x="95948" y="32633"/>
                    <a:pt x="101033" y="26820"/>
                  </a:cubicBezTo>
                  <a:cubicBezTo>
                    <a:pt x="106974" y="20029"/>
                    <a:pt x="111083" y="6385"/>
                    <a:pt x="104707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973" name="Google Shape;973;p61"/>
          <p:cNvGrpSpPr/>
          <p:nvPr/>
        </p:nvGrpSpPr>
        <p:grpSpPr>
          <a:xfrm rot="-8662821">
            <a:off x="3090223" y="2037926"/>
            <a:ext cx="1187514" cy="1347550"/>
            <a:chOff x="7724450" y="3691375"/>
            <a:chExt cx="987450" cy="1120525"/>
          </a:xfrm>
        </p:grpSpPr>
        <p:sp>
          <p:nvSpPr>
            <p:cNvPr id="974" name="Google Shape;974;p61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75" name="Google Shape;975;p61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976" name="Google Shape;976;p61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77" name="Google Shape;977;p61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"/>
          <p:cNvSpPr txBox="1"/>
          <p:nvPr>
            <p:ph type="title"/>
          </p:nvPr>
        </p:nvSpPr>
        <p:spPr>
          <a:xfrm>
            <a:off x="4517196" y="2032075"/>
            <a:ext cx="4400100" cy="17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Business </a:t>
            </a:r>
            <a:r>
              <a:rPr lang="en" sz="4700">
                <a:solidFill>
                  <a:schemeClr val="lt2"/>
                </a:solidFill>
              </a:rPr>
              <a:t>Understanding</a:t>
            </a:r>
            <a:endParaRPr sz="4700">
              <a:solidFill>
                <a:schemeClr val="lt2"/>
              </a:solidFill>
            </a:endParaRPr>
          </a:p>
        </p:txBody>
      </p:sp>
      <p:sp>
        <p:nvSpPr>
          <p:cNvPr id="415" name="Google Shape;415;p29"/>
          <p:cNvSpPr txBox="1"/>
          <p:nvPr>
            <p:ph idx="2" type="title"/>
          </p:nvPr>
        </p:nvSpPr>
        <p:spPr>
          <a:xfrm>
            <a:off x="7187575" y="1027525"/>
            <a:ext cx="124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16" name="Google Shape;416;p2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5536" r="15536" t="0"/>
          <a:stretch/>
        </p:blipFill>
        <p:spPr>
          <a:xfrm flipH="1">
            <a:off x="-188925" y="0"/>
            <a:ext cx="5318100" cy="5143500"/>
          </a:xfrm>
          <a:prstGeom prst="parallelogram">
            <a:avLst>
              <a:gd fmla="val 34091" name="adj"/>
            </a:avLst>
          </a:prstGeom>
        </p:spPr>
      </p:pic>
      <p:cxnSp>
        <p:nvCxnSpPr>
          <p:cNvPr id="417" name="Google Shape;417;p29"/>
          <p:cNvCxnSpPr/>
          <p:nvPr/>
        </p:nvCxnSpPr>
        <p:spPr>
          <a:xfrm>
            <a:off x="5854675" y="4237325"/>
            <a:ext cx="25761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8" name="Google Shape;418;p29"/>
          <p:cNvGrpSpPr/>
          <p:nvPr/>
        </p:nvGrpSpPr>
        <p:grpSpPr>
          <a:xfrm rot="4353262">
            <a:off x="7137104" y="4316041"/>
            <a:ext cx="987448" cy="1120523"/>
            <a:chOff x="7724450" y="3691375"/>
            <a:chExt cx="987450" cy="1120525"/>
          </a:xfrm>
        </p:grpSpPr>
        <p:sp>
          <p:nvSpPr>
            <p:cNvPr id="419" name="Google Shape;419;p29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20" name="Google Shape;420;p29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421" name="Google Shape;421;p29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2" name="Google Shape;422;p29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423" name="Google Shape;423;p29"/>
          <p:cNvSpPr/>
          <p:nvPr/>
        </p:nvSpPr>
        <p:spPr>
          <a:xfrm>
            <a:off x="3230625" y="141700"/>
            <a:ext cx="604575" cy="340050"/>
          </a:xfrm>
          <a:custGeom>
            <a:rect b="b" l="l" r="r" t="t"/>
            <a:pathLst>
              <a:path extrusionOk="0" h="13602" w="24183">
                <a:moveTo>
                  <a:pt x="0" y="13602"/>
                </a:moveTo>
                <a:cubicBezTo>
                  <a:pt x="7696" y="8473"/>
                  <a:pt x="17639" y="6535"/>
                  <a:pt x="24183" y="0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4" name="Google Shape;424;p29"/>
          <p:cNvSpPr/>
          <p:nvPr/>
        </p:nvSpPr>
        <p:spPr>
          <a:xfrm>
            <a:off x="3202300" y="481750"/>
            <a:ext cx="632900" cy="236175"/>
          </a:xfrm>
          <a:custGeom>
            <a:rect b="b" l="l" r="r" t="t"/>
            <a:pathLst>
              <a:path extrusionOk="0" h="9447" w="25316">
                <a:moveTo>
                  <a:pt x="0" y="9447"/>
                </a:moveTo>
                <a:cubicBezTo>
                  <a:pt x="7328" y="4210"/>
                  <a:pt x="17260" y="4028"/>
                  <a:pt x="25316" y="0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5" name="Google Shape;425;p29"/>
          <p:cNvSpPr/>
          <p:nvPr/>
        </p:nvSpPr>
        <p:spPr>
          <a:xfrm>
            <a:off x="3343975" y="887950"/>
            <a:ext cx="699025" cy="39475"/>
          </a:xfrm>
          <a:custGeom>
            <a:rect b="b" l="l" r="r" t="t"/>
            <a:pathLst>
              <a:path extrusionOk="0" h="1579" w="27961">
                <a:moveTo>
                  <a:pt x="0" y="1511"/>
                </a:moveTo>
                <a:cubicBezTo>
                  <a:pt x="8668" y="-1952"/>
                  <a:pt x="19615" y="4179"/>
                  <a:pt x="27961" y="0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"/>
          <p:cNvSpPr txBox="1"/>
          <p:nvPr>
            <p:ph type="title"/>
          </p:nvPr>
        </p:nvSpPr>
        <p:spPr>
          <a:xfrm>
            <a:off x="713225" y="445025"/>
            <a:ext cx="380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r>
              <a:rPr lang="en">
                <a:solidFill>
                  <a:schemeClr val="lt2"/>
                </a:solidFill>
              </a:rPr>
              <a:t>Background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1" name="Google Shape;431;p30"/>
          <p:cNvSpPr txBox="1"/>
          <p:nvPr>
            <p:ph idx="1" type="subTitle"/>
          </p:nvPr>
        </p:nvSpPr>
        <p:spPr>
          <a:xfrm>
            <a:off x="821300" y="1709750"/>
            <a:ext cx="38049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Respon rate yang </a:t>
            </a:r>
            <a:r>
              <a:rPr lang="en" sz="1700">
                <a:highlight>
                  <a:schemeClr val="accent1"/>
                </a:highlight>
              </a:rPr>
              <a:t>rendah</a:t>
            </a:r>
            <a:r>
              <a:rPr lang="en" sz="1700"/>
              <a:t> pada angka 14.9%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Revenue rendah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25" y="790087"/>
            <a:ext cx="2757812" cy="20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0"/>
          <p:cNvSpPr txBox="1"/>
          <p:nvPr>
            <p:ph idx="4294967295" type="title"/>
          </p:nvPr>
        </p:nvSpPr>
        <p:spPr>
          <a:xfrm>
            <a:off x="3790475" y="4212250"/>
            <a:ext cx="18810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2"/>
                </a:solidFill>
              </a:rPr>
              <a:t>-$ </a:t>
            </a:r>
            <a:r>
              <a:rPr lang="en" sz="3100">
                <a:solidFill>
                  <a:schemeClr val="lt2"/>
                </a:solidFill>
              </a:rPr>
              <a:t>6,720</a:t>
            </a:r>
            <a:endParaRPr sz="3100">
              <a:solidFill>
                <a:schemeClr val="lt2"/>
              </a:solidFill>
            </a:endParaRPr>
          </a:p>
        </p:txBody>
      </p:sp>
      <p:sp>
        <p:nvSpPr>
          <p:cNvPr id="434" name="Google Shape;434;p30"/>
          <p:cNvSpPr txBox="1"/>
          <p:nvPr>
            <p:ph idx="4294967295" type="title"/>
          </p:nvPr>
        </p:nvSpPr>
        <p:spPr>
          <a:xfrm>
            <a:off x="4139425" y="3127200"/>
            <a:ext cx="14307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&gt; 27%</a:t>
            </a:r>
            <a:endParaRPr sz="3100"/>
          </a:p>
        </p:txBody>
      </p:sp>
      <p:sp>
        <p:nvSpPr>
          <p:cNvPr id="435" name="Google Shape;435;p30"/>
          <p:cNvSpPr txBox="1"/>
          <p:nvPr>
            <p:ph idx="4294967295" type="subTitle"/>
          </p:nvPr>
        </p:nvSpPr>
        <p:spPr>
          <a:xfrm>
            <a:off x="713225" y="3366100"/>
            <a:ext cx="2444400" cy="14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customer : 2240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not response : 1906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response : 334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per customer : $ 3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per customer : $ 11</a:t>
            </a:r>
            <a:endParaRPr/>
          </a:p>
        </p:txBody>
      </p:sp>
      <p:sp>
        <p:nvSpPr>
          <p:cNvPr id="436" name="Google Shape;436;p30"/>
          <p:cNvSpPr txBox="1"/>
          <p:nvPr>
            <p:ph idx="4294967295" type="subTitle"/>
          </p:nvPr>
        </p:nvSpPr>
        <p:spPr>
          <a:xfrm>
            <a:off x="3706975" y="3549150"/>
            <a:ext cx="229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Response rate yang bagus </a:t>
            </a:r>
            <a:endParaRPr/>
          </a:p>
        </p:txBody>
      </p:sp>
      <p:sp>
        <p:nvSpPr>
          <p:cNvPr id="437" name="Google Shape;437;p30"/>
          <p:cNvSpPr txBox="1"/>
          <p:nvPr>
            <p:ph idx="4294967295" type="title"/>
          </p:nvPr>
        </p:nvSpPr>
        <p:spPr>
          <a:xfrm>
            <a:off x="6002575" y="4212250"/>
            <a:ext cx="18810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2"/>
                </a:solidFill>
              </a:rPr>
              <a:t>$ 3,674</a:t>
            </a:r>
            <a:endParaRPr sz="3100">
              <a:solidFill>
                <a:schemeClr val="lt2"/>
              </a:solidFill>
            </a:endParaRPr>
          </a:p>
        </p:txBody>
      </p:sp>
      <p:sp>
        <p:nvSpPr>
          <p:cNvPr id="438" name="Google Shape;438;p30"/>
          <p:cNvSpPr txBox="1"/>
          <p:nvPr>
            <p:ph idx="4294967295" type="subTitle"/>
          </p:nvPr>
        </p:nvSpPr>
        <p:spPr>
          <a:xfrm>
            <a:off x="4345925" y="4708450"/>
            <a:ext cx="7701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Cost</a:t>
            </a:r>
            <a:endParaRPr/>
          </a:p>
        </p:txBody>
      </p:sp>
      <p:sp>
        <p:nvSpPr>
          <p:cNvPr id="439" name="Google Shape;439;p30"/>
          <p:cNvSpPr txBox="1"/>
          <p:nvPr>
            <p:ph idx="4294967295" type="subTitle"/>
          </p:nvPr>
        </p:nvSpPr>
        <p:spPr>
          <a:xfrm>
            <a:off x="6382600" y="4755550"/>
            <a:ext cx="9564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Revenue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</a:t>
            </a:r>
            <a:r>
              <a:rPr lang="en">
                <a:solidFill>
                  <a:schemeClr val="lt2"/>
                </a:solidFill>
              </a:rPr>
              <a:t>Objective &amp; </a:t>
            </a:r>
            <a:r>
              <a:rPr lang="en"/>
              <a:t>Metric</a:t>
            </a:r>
            <a:endParaRPr/>
          </a:p>
        </p:txBody>
      </p:sp>
      <p:sp>
        <p:nvSpPr>
          <p:cNvPr id="445" name="Google Shape;445;p31"/>
          <p:cNvSpPr txBox="1"/>
          <p:nvPr>
            <p:ph idx="4" type="subTitle"/>
          </p:nvPr>
        </p:nvSpPr>
        <p:spPr>
          <a:xfrm>
            <a:off x="1719791" y="1224150"/>
            <a:ext cx="2842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446" name="Google Shape;446;p31"/>
          <p:cNvSpPr txBox="1"/>
          <p:nvPr>
            <p:ph idx="5" type="subTitle"/>
          </p:nvPr>
        </p:nvSpPr>
        <p:spPr>
          <a:xfrm>
            <a:off x="1582517" y="2686734"/>
            <a:ext cx="2842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447" name="Google Shape;447;p31"/>
          <p:cNvSpPr txBox="1"/>
          <p:nvPr>
            <p:ph idx="1" type="subTitle"/>
          </p:nvPr>
        </p:nvSpPr>
        <p:spPr>
          <a:xfrm>
            <a:off x="1427250" y="1606375"/>
            <a:ext cx="440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Meningkatkan response rate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Meningkatkan revenue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1"/>
          <p:cNvSpPr txBox="1"/>
          <p:nvPr>
            <p:ph idx="2" type="subTitle"/>
          </p:nvPr>
        </p:nvSpPr>
        <p:spPr>
          <a:xfrm>
            <a:off x="1582525" y="3113550"/>
            <a:ext cx="4062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Menghasilkan model yang dapat memprediksi customer yang memberi respon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1"/>
          <p:cNvSpPr txBox="1"/>
          <p:nvPr>
            <p:ph idx="3" type="subTitle"/>
          </p:nvPr>
        </p:nvSpPr>
        <p:spPr>
          <a:xfrm>
            <a:off x="1539538" y="4205120"/>
            <a:ext cx="2845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r>
              <a:rPr lang="en"/>
              <a:t> rate</a:t>
            </a:r>
            <a:endParaRPr/>
          </a:p>
        </p:txBody>
      </p:sp>
      <p:sp>
        <p:nvSpPr>
          <p:cNvPr id="450" name="Google Shape;450;p31"/>
          <p:cNvSpPr txBox="1"/>
          <p:nvPr>
            <p:ph idx="6" type="subTitle"/>
          </p:nvPr>
        </p:nvSpPr>
        <p:spPr>
          <a:xfrm>
            <a:off x="1539538" y="3778271"/>
            <a:ext cx="2842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Metric</a:t>
            </a:r>
            <a:endParaRPr/>
          </a:p>
        </p:txBody>
      </p:sp>
      <p:sp>
        <p:nvSpPr>
          <p:cNvPr id="451" name="Google Shape;451;p31"/>
          <p:cNvSpPr/>
          <p:nvPr/>
        </p:nvSpPr>
        <p:spPr>
          <a:xfrm>
            <a:off x="571425" y="1369913"/>
            <a:ext cx="1008300" cy="6741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1"/>
          <p:cNvSpPr/>
          <p:nvPr/>
        </p:nvSpPr>
        <p:spPr>
          <a:xfrm>
            <a:off x="436655" y="2832500"/>
            <a:ext cx="1008300" cy="6741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1"/>
          <p:cNvSpPr/>
          <p:nvPr/>
        </p:nvSpPr>
        <p:spPr>
          <a:xfrm>
            <a:off x="338988" y="3940738"/>
            <a:ext cx="1008300" cy="6741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31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19358" r="10652" t="0"/>
          <a:stretch/>
        </p:blipFill>
        <p:spPr>
          <a:xfrm>
            <a:off x="5644525" y="1645300"/>
            <a:ext cx="3015000" cy="2875500"/>
          </a:xfrm>
          <a:prstGeom prst="parallelogram">
            <a:avLst>
              <a:gd fmla="val 25000" name="adj"/>
            </a:avLst>
          </a:prstGeom>
        </p:spPr>
      </p:pic>
      <p:grpSp>
        <p:nvGrpSpPr>
          <p:cNvPr id="455" name="Google Shape;455;p31"/>
          <p:cNvGrpSpPr/>
          <p:nvPr/>
        </p:nvGrpSpPr>
        <p:grpSpPr>
          <a:xfrm>
            <a:off x="733422" y="2967418"/>
            <a:ext cx="407133" cy="404273"/>
            <a:chOff x="-63250675" y="3744075"/>
            <a:chExt cx="320350" cy="318100"/>
          </a:xfrm>
        </p:grpSpPr>
        <p:sp>
          <p:nvSpPr>
            <p:cNvPr id="456" name="Google Shape;456;p31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31"/>
          <p:cNvGrpSpPr/>
          <p:nvPr/>
        </p:nvGrpSpPr>
        <p:grpSpPr>
          <a:xfrm>
            <a:off x="946237" y="1506675"/>
            <a:ext cx="403415" cy="400588"/>
            <a:chOff x="-64781025" y="3361050"/>
            <a:chExt cx="317425" cy="315200"/>
          </a:xfrm>
        </p:grpSpPr>
        <p:sp>
          <p:nvSpPr>
            <p:cNvPr id="460" name="Google Shape;460;p31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1"/>
          <p:cNvGrpSpPr/>
          <p:nvPr/>
        </p:nvGrpSpPr>
        <p:grpSpPr>
          <a:xfrm>
            <a:off x="645264" y="4077480"/>
            <a:ext cx="403415" cy="402430"/>
            <a:chOff x="-64410850" y="4094450"/>
            <a:chExt cx="317425" cy="316650"/>
          </a:xfrm>
        </p:grpSpPr>
        <p:sp>
          <p:nvSpPr>
            <p:cNvPr id="465" name="Google Shape;465;p31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270" r="21801" t="0"/>
          <a:stretch/>
        </p:blipFill>
        <p:spPr>
          <a:xfrm flipH="1">
            <a:off x="5841751" y="0"/>
            <a:ext cx="5318100" cy="5143500"/>
          </a:xfrm>
          <a:prstGeom prst="parallelogram">
            <a:avLst>
              <a:gd fmla="val 25000" name="adj"/>
            </a:avLst>
          </a:prstGeom>
        </p:spPr>
      </p:pic>
      <p:grpSp>
        <p:nvGrpSpPr>
          <p:cNvPr id="473" name="Google Shape;473;p32"/>
          <p:cNvGrpSpPr/>
          <p:nvPr/>
        </p:nvGrpSpPr>
        <p:grpSpPr>
          <a:xfrm>
            <a:off x="4904738" y="-45925"/>
            <a:ext cx="540675" cy="1420200"/>
            <a:chOff x="4904738" y="-45925"/>
            <a:chExt cx="540675" cy="1420200"/>
          </a:xfrm>
        </p:grpSpPr>
        <p:cxnSp>
          <p:nvCxnSpPr>
            <p:cNvPr id="474" name="Google Shape;474;p32"/>
            <p:cNvCxnSpPr/>
            <p:nvPr/>
          </p:nvCxnSpPr>
          <p:spPr>
            <a:xfrm>
              <a:off x="5088413" y="-45925"/>
              <a:ext cx="357000" cy="13995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32"/>
            <p:cNvCxnSpPr/>
            <p:nvPr/>
          </p:nvCxnSpPr>
          <p:spPr>
            <a:xfrm>
              <a:off x="4904738" y="-45925"/>
              <a:ext cx="363600" cy="14202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6" name="Google Shape;476;p32"/>
          <p:cNvGrpSpPr/>
          <p:nvPr/>
        </p:nvGrpSpPr>
        <p:grpSpPr>
          <a:xfrm>
            <a:off x="5270350" y="3389426"/>
            <a:ext cx="679654" cy="858637"/>
            <a:chOff x="5033300" y="3382913"/>
            <a:chExt cx="679654" cy="858637"/>
          </a:xfrm>
        </p:grpSpPr>
        <p:sp>
          <p:nvSpPr>
            <p:cNvPr id="477" name="Google Shape;477;p32"/>
            <p:cNvSpPr/>
            <p:nvPr/>
          </p:nvSpPr>
          <p:spPr>
            <a:xfrm>
              <a:off x="5033300" y="3414925"/>
              <a:ext cx="597000" cy="826625"/>
            </a:xfrm>
            <a:custGeom>
              <a:rect b="b" l="l" r="r" t="t"/>
              <a:pathLst>
                <a:path extrusionOk="0" h="33065" w="23880">
                  <a:moveTo>
                    <a:pt x="0" y="33065"/>
                  </a:moveTo>
                  <a:cubicBezTo>
                    <a:pt x="1825" y="26981"/>
                    <a:pt x="7068" y="22509"/>
                    <a:pt x="10654" y="17267"/>
                  </a:cubicBezTo>
                  <a:cubicBezTo>
                    <a:pt x="14748" y="11283"/>
                    <a:pt x="18753" y="5127"/>
                    <a:pt x="2388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8" name="Google Shape;478;p32"/>
            <p:cNvSpPr/>
            <p:nvPr/>
          </p:nvSpPr>
          <p:spPr>
            <a:xfrm>
              <a:off x="5134175" y="3382913"/>
              <a:ext cx="578779" cy="684247"/>
            </a:xfrm>
            <a:custGeom>
              <a:rect b="b" l="l" r="r" t="t"/>
              <a:pathLst>
                <a:path extrusionOk="0" h="26452" w="20207">
                  <a:moveTo>
                    <a:pt x="0" y="0"/>
                  </a:moveTo>
                  <a:cubicBezTo>
                    <a:pt x="7220" y="8425"/>
                    <a:pt x="12356" y="18611"/>
                    <a:pt x="20207" y="26452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79" name="Google Shape;479;p32"/>
          <p:cNvGrpSpPr/>
          <p:nvPr/>
        </p:nvGrpSpPr>
        <p:grpSpPr>
          <a:xfrm rot="493300">
            <a:off x="4961545" y="3155870"/>
            <a:ext cx="578775" cy="835781"/>
            <a:chOff x="4923025" y="2808725"/>
            <a:chExt cx="578788" cy="835800"/>
          </a:xfrm>
        </p:grpSpPr>
        <p:cxnSp>
          <p:nvCxnSpPr>
            <p:cNvPr id="480" name="Google Shape;480;p32"/>
            <p:cNvCxnSpPr/>
            <p:nvPr/>
          </p:nvCxnSpPr>
          <p:spPr>
            <a:xfrm flipH="1" rot="10800000">
              <a:off x="5088413" y="2808725"/>
              <a:ext cx="413400" cy="8358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32"/>
            <p:cNvCxnSpPr/>
            <p:nvPr/>
          </p:nvCxnSpPr>
          <p:spPr>
            <a:xfrm rot="10800000">
              <a:off x="4923025" y="3515825"/>
              <a:ext cx="206700" cy="1287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82" name="Google Shape;4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75" y="1264050"/>
            <a:ext cx="1397750" cy="11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2"/>
          <p:cNvSpPr txBox="1"/>
          <p:nvPr/>
        </p:nvSpPr>
        <p:spPr>
          <a:xfrm>
            <a:off x="828633" y="1356400"/>
            <a:ext cx="194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02</a:t>
            </a:r>
            <a:endParaRPr sz="5700">
              <a:solidFill>
                <a:schemeClr val="accent2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sp>
        <p:nvSpPr>
          <p:cNvPr id="484" name="Google Shape;484;p32"/>
          <p:cNvSpPr txBox="1"/>
          <p:nvPr>
            <p:ph type="title"/>
          </p:nvPr>
        </p:nvSpPr>
        <p:spPr>
          <a:xfrm>
            <a:off x="704775" y="2675275"/>
            <a:ext cx="4625400" cy="17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Exploratory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2"/>
                </a:solidFill>
              </a:rPr>
              <a:t>Data Analysis</a:t>
            </a:r>
            <a:endParaRPr sz="4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"/>
          <p:cNvSpPr txBox="1"/>
          <p:nvPr>
            <p:ph idx="6" type="subTitle"/>
          </p:nvPr>
        </p:nvSpPr>
        <p:spPr>
          <a:xfrm>
            <a:off x="1873757" y="3361225"/>
            <a:ext cx="2397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</a:t>
            </a:r>
            <a:endParaRPr/>
          </a:p>
        </p:txBody>
      </p:sp>
      <p:sp>
        <p:nvSpPr>
          <p:cNvPr id="490" name="Google Shape;49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</a:t>
            </a: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Statistic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1" name="Google Shape;491;p33"/>
          <p:cNvSpPr txBox="1"/>
          <p:nvPr>
            <p:ph idx="1" type="subTitle"/>
          </p:nvPr>
        </p:nvSpPr>
        <p:spPr>
          <a:xfrm>
            <a:off x="1873700" y="1862625"/>
            <a:ext cx="23973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memiliki jumlah sebanyak 2240</a:t>
            </a:r>
            <a:endParaRPr/>
          </a:p>
        </p:txBody>
      </p:sp>
      <p:sp>
        <p:nvSpPr>
          <p:cNvPr id="492" name="Google Shape;492;p33"/>
          <p:cNvSpPr txBox="1"/>
          <p:nvPr>
            <p:ph idx="2" type="subTitle"/>
          </p:nvPr>
        </p:nvSpPr>
        <p:spPr>
          <a:xfrm>
            <a:off x="5957275" y="2218288"/>
            <a:ext cx="23973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Terdapat 29 kolom dan 0 duplicate pada dataset</a:t>
            </a:r>
            <a:endParaRPr/>
          </a:p>
        </p:txBody>
      </p:sp>
      <p:sp>
        <p:nvSpPr>
          <p:cNvPr id="493" name="Google Shape;493;p33"/>
          <p:cNvSpPr txBox="1"/>
          <p:nvPr>
            <p:ph idx="3" type="subTitle"/>
          </p:nvPr>
        </p:nvSpPr>
        <p:spPr>
          <a:xfrm>
            <a:off x="1873750" y="3578300"/>
            <a:ext cx="23973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Terdapat pada Income Customer sebanyak 24 atau 1% data value yang mengalami miss</a:t>
            </a:r>
            <a:endParaRPr/>
          </a:p>
        </p:txBody>
      </p:sp>
      <p:sp>
        <p:nvSpPr>
          <p:cNvPr id="494" name="Google Shape;494;p33"/>
          <p:cNvSpPr txBox="1"/>
          <p:nvPr>
            <p:ph idx="4" type="subTitle"/>
          </p:nvPr>
        </p:nvSpPr>
        <p:spPr>
          <a:xfrm>
            <a:off x="6033475" y="3578300"/>
            <a:ext cx="23973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Kolom “Response” menjadi target penelitian</a:t>
            </a:r>
            <a:endParaRPr/>
          </a:p>
        </p:txBody>
      </p:sp>
      <p:sp>
        <p:nvSpPr>
          <p:cNvPr id="495" name="Google Shape;495;p33"/>
          <p:cNvSpPr txBox="1"/>
          <p:nvPr>
            <p:ph idx="5" type="subTitle"/>
          </p:nvPr>
        </p:nvSpPr>
        <p:spPr>
          <a:xfrm>
            <a:off x="1873700" y="1645475"/>
            <a:ext cx="2397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Jumlah Data</a:t>
            </a:r>
            <a:endParaRPr/>
          </a:p>
        </p:txBody>
      </p:sp>
      <p:sp>
        <p:nvSpPr>
          <p:cNvPr id="496" name="Google Shape;496;p33"/>
          <p:cNvSpPr txBox="1"/>
          <p:nvPr>
            <p:ph idx="7" type="subTitle"/>
          </p:nvPr>
        </p:nvSpPr>
        <p:spPr>
          <a:xfrm>
            <a:off x="5957250" y="2001138"/>
            <a:ext cx="3063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Jumlah Duplikat &amp; Kolom</a:t>
            </a:r>
            <a:endParaRPr/>
          </a:p>
        </p:txBody>
      </p:sp>
      <p:sp>
        <p:nvSpPr>
          <p:cNvPr id="497" name="Google Shape;497;p33"/>
          <p:cNvSpPr txBox="1"/>
          <p:nvPr>
            <p:ph idx="8" type="subTitle"/>
          </p:nvPr>
        </p:nvSpPr>
        <p:spPr>
          <a:xfrm>
            <a:off x="6033450" y="3361225"/>
            <a:ext cx="2397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498" name="Google Shape;498;p33"/>
          <p:cNvSpPr/>
          <p:nvPr/>
        </p:nvSpPr>
        <p:spPr>
          <a:xfrm>
            <a:off x="720000" y="1645463"/>
            <a:ext cx="1008300" cy="6741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3"/>
          <p:cNvSpPr/>
          <p:nvPr/>
        </p:nvSpPr>
        <p:spPr>
          <a:xfrm>
            <a:off x="719988" y="3361213"/>
            <a:ext cx="1008300" cy="6741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3"/>
          <p:cNvSpPr/>
          <p:nvPr/>
        </p:nvSpPr>
        <p:spPr>
          <a:xfrm>
            <a:off x="4879650" y="1645463"/>
            <a:ext cx="1008300" cy="6741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4879638" y="3361213"/>
            <a:ext cx="1008300" cy="6741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>
            <a:noFill/>
          </a:ln>
          <a:effectLst>
            <a:outerShdw rotWithShape="0" algn="bl" dir="13500000" dist="11430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33"/>
          <p:cNvGrpSpPr/>
          <p:nvPr/>
        </p:nvGrpSpPr>
        <p:grpSpPr>
          <a:xfrm>
            <a:off x="1048265" y="1819392"/>
            <a:ext cx="351786" cy="326274"/>
            <a:chOff x="-62511900" y="4129100"/>
            <a:chExt cx="304050" cy="282000"/>
          </a:xfrm>
        </p:grpSpPr>
        <p:sp>
          <p:nvSpPr>
            <p:cNvPr id="503" name="Google Shape;503;p33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33"/>
          <p:cNvGrpSpPr/>
          <p:nvPr/>
        </p:nvGrpSpPr>
        <p:grpSpPr>
          <a:xfrm>
            <a:off x="1091997" y="3514634"/>
            <a:ext cx="264317" cy="367290"/>
            <a:chOff x="-64001300" y="4093650"/>
            <a:chExt cx="228450" cy="317450"/>
          </a:xfrm>
        </p:grpSpPr>
        <p:sp>
          <p:nvSpPr>
            <p:cNvPr id="509" name="Google Shape;509;p33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33"/>
          <p:cNvGrpSpPr/>
          <p:nvPr/>
        </p:nvGrpSpPr>
        <p:grpSpPr>
          <a:xfrm>
            <a:off x="5207980" y="3514669"/>
            <a:ext cx="351787" cy="326278"/>
            <a:chOff x="-1960150" y="3956600"/>
            <a:chExt cx="308775" cy="291450"/>
          </a:xfrm>
        </p:grpSpPr>
        <p:sp>
          <p:nvSpPr>
            <p:cNvPr id="514" name="Google Shape;514;p33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33"/>
          <p:cNvGrpSpPr/>
          <p:nvPr/>
        </p:nvGrpSpPr>
        <p:grpSpPr>
          <a:xfrm>
            <a:off x="5207051" y="1805715"/>
            <a:ext cx="353645" cy="353615"/>
            <a:chOff x="-35481425" y="3919600"/>
            <a:chExt cx="291450" cy="291425"/>
          </a:xfrm>
        </p:grpSpPr>
        <p:sp>
          <p:nvSpPr>
            <p:cNvPr id="517" name="Google Shape;517;p33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/>
          <p:nvPr>
            <p:ph type="title"/>
          </p:nvPr>
        </p:nvSpPr>
        <p:spPr>
          <a:xfrm>
            <a:off x="720000" y="65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Unvariate</a:t>
            </a: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Analysis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30" name="Google Shape;530;p34"/>
          <p:cNvCxnSpPr/>
          <p:nvPr/>
        </p:nvCxnSpPr>
        <p:spPr>
          <a:xfrm flipH="1" rot="10800000">
            <a:off x="4518925" y="682550"/>
            <a:ext cx="2039100" cy="147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1" name="Google Shape;531;p34"/>
          <p:cNvGrpSpPr/>
          <p:nvPr/>
        </p:nvGrpSpPr>
        <p:grpSpPr>
          <a:xfrm rot="-4865975">
            <a:off x="2405327" y="1733824"/>
            <a:ext cx="883945" cy="706182"/>
            <a:chOff x="7724450" y="3691375"/>
            <a:chExt cx="987450" cy="1120525"/>
          </a:xfrm>
        </p:grpSpPr>
        <p:sp>
          <p:nvSpPr>
            <p:cNvPr id="532" name="Google Shape;532;p34"/>
            <p:cNvSpPr/>
            <p:nvPr/>
          </p:nvSpPr>
          <p:spPr>
            <a:xfrm>
              <a:off x="7802500" y="3810750"/>
              <a:ext cx="909400" cy="1001150"/>
            </a:xfrm>
            <a:custGeom>
              <a:rect b="b" l="l" r="r" t="t"/>
              <a:pathLst>
                <a:path extrusionOk="0" h="40046" w="36376">
                  <a:moveTo>
                    <a:pt x="36188" y="40046"/>
                  </a:moveTo>
                  <a:cubicBezTo>
                    <a:pt x="38424" y="22194"/>
                    <a:pt x="17297" y="4950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33" name="Google Shape;533;p34"/>
            <p:cNvGrpSpPr/>
            <p:nvPr/>
          </p:nvGrpSpPr>
          <p:grpSpPr>
            <a:xfrm>
              <a:off x="7724450" y="3691375"/>
              <a:ext cx="234200" cy="321475"/>
              <a:chOff x="7724450" y="3714325"/>
              <a:chExt cx="234200" cy="321475"/>
            </a:xfrm>
          </p:grpSpPr>
          <p:sp>
            <p:nvSpPr>
              <p:cNvPr id="534" name="Google Shape;534;p34"/>
              <p:cNvSpPr/>
              <p:nvPr/>
            </p:nvSpPr>
            <p:spPr>
              <a:xfrm>
                <a:off x="7756575" y="3797000"/>
                <a:ext cx="87275" cy="238800"/>
              </a:xfrm>
              <a:custGeom>
                <a:rect b="b" l="l" r="r" t="t"/>
                <a:pathLst>
                  <a:path extrusionOk="0" h="9552" w="3491">
                    <a:moveTo>
                      <a:pt x="0" y="0"/>
                    </a:moveTo>
                    <a:cubicBezTo>
                      <a:pt x="1516" y="3032"/>
                      <a:pt x="1972" y="6522"/>
                      <a:pt x="3491" y="9552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5" name="Google Shape;535;p34"/>
              <p:cNvSpPr/>
              <p:nvPr/>
            </p:nvSpPr>
            <p:spPr>
              <a:xfrm>
                <a:off x="7724450" y="3714325"/>
                <a:ext cx="234200" cy="110225"/>
              </a:xfrm>
              <a:custGeom>
                <a:rect b="b" l="l" r="r" t="t"/>
                <a:pathLst>
                  <a:path extrusionOk="0" h="4409" w="9368">
                    <a:moveTo>
                      <a:pt x="0" y="4409"/>
                    </a:moveTo>
                    <a:cubicBezTo>
                      <a:pt x="2872" y="2495"/>
                      <a:pt x="6610" y="2074"/>
                      <a:pt x="9368" y="0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536" name="Google Shape;536;p34"/>
          <p:cNvSpPr txBox="1"/>
          <p:nvPr>
            <p:ph type="title"/>
          </p:nvPr>
        </p:nvSpPr>
        <p:spPr>
          <a:xfrm>
            <a:off x="-134001" y="2480975"/>
            <a:ext cx="3521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Demographic </a:t>
            </a:r>
            <a:r>
              <a:rPr lang="en" sz="2500">
                <a:solidFill>
                  <a:schemeClr val="lt2"/>
                </a:solidFill>
              </a:rPr>
              <a:t>Analysis</a:t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537" name="Google Shape;537;p34"/>
          <p:cNvSpPr/>
          <p:nvPr/>
        </p:nvSpPr>
        <p:spPr>
          <a:xfrm>
            <a:off x="6625600" y="2535625"/>
            <a:ext cx="3079500" cy="27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00" y="907475"/>
            <a:ext cx="5092826" cy="39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4"/>
          <p:cNvSpPr txBox="1"/>
          <p:nvPr>
            <p:ph idx="4294967295" type="subTitle"/>
          </p:nvPr>
        </p:nvSpPr>
        <p:spPr>
          <a:xfrm>
            <a:off x="428200" y="3355500"/>
            <a:ext cx="239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Mayoritas data positively skewed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rget Market Needs Meeting by Slidesgo">
  <a:themeElements>
    <a:clrScheme name="Simple Light">
      <a:dk1>
        <a:srgbClr val="222222"/>
      </a:dk1>
      <a:lt1>
        <a:srgbClr val="E3E2E1"/>
      </a:lt1>
      <a:dk2>
        <a:srgbClr val="391688"/>
      </a:dk2>
      <a:lt2>
        <a:srgbClr val="68419D"/>
      </a:lt2>
      <a:accent1>
        <a:srgbClr val="FEA911"/>
      </a:accent1>
      <a:accent2>
        <a:srgbClr val="DF5D19"/>
      </a:accent2>
      <a:accent3>
        <a:srgbClr val="FAF8F5"/>
      </a:accent3>
      <a:accent4>
        <a:srgbClr val="FFFFFF"/>
      </a:accent4>
      <a:accent5>
        <a:srgbClr val="FFFFFF"/>
      </a:accent5>
      <a:accent6>
        <a:srgbClr val="FFFFFF"/>
      </a:accent6>
      <a:hlink>
        <a:srgbClr val="2222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